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6" r:id="rId8"/>
    <p:sldId id="264" r:id="rId9"/>
    <p:sldId id="265" r:id="rId10"/>
    <p:sldId id="263" r:id="rId11"/>
  </p:sldIdLst>
  <p:sldSz cx="18288000" cy="10287000"/>
  <p:notesSz cx="18288000" cy="10287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94674"/>
  </p:normalViewPr>
  <p:slideViewPr>
    <p:cSldViewPr>
      <p:cViewPr varScale="1">
        <p:scale>
          <a:sx n="82" d="100"/>
          <a:sy n="82" d="100"/>
        </p:scale>
        <p:origin x="1200"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B9BD4D9B-7D28-514F-92DC-A8E46C8C65DB}" type="datetimeFigureOut">
              <a:rPr lang="fr-FR" smtClean="0"/>
              <a:t>11/04/2020</a:t>
            </a:fld>
            <a:endParaRPr lang="fr-FR"/>
          </a:p>
        </p:txBody>
      </p:sp>
      <p:sp>
        <p:nvSpPr>
          <p:cNvPr id="4" name="Espace réservé de l'image des diapositives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AC4F3F46-B79C-044D-8C6D-E363212F99B8}" type="slidenum">
              <a:rPr lang="fr-FR" smtClean="0"/>
              <a:t>‹N°›</a:t>
            </a:fld>
            <a:endParaRPr lang="fr-FR"/>
          </a:p>
        </p:txBody>
      </p:sp>
    </p:spTree>
    <p:extLst>
      <p:ext uri="{BB962C8B-B14F-4D97-AF65-F5344CB8AC3E}">
        <p14:creationId xmlns:p14="http://schemas.microsoft.com/office/powerpoint/2010/main" val="14084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Écran d’accueil de la classe virtuelle. Donner le lien 10 minutes avant la classe et afficher cet écran en attendant l’arrivée de tous les élèves. Les saluer à leur arrivée.</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1</a:t>
            </a:fld>
            <a:endParaRPr lang="fr-FR"/>
          </a:p>
        </p:txBody>
      </p:sp>
    </p:spTree>
    <p:extLst>
      <p:ext uri="{BB962C8B-B14F-4D97-AF65-F5344CB8AC3E}">
        <p14:creationId xmlns:p14="http://schemas.microsoft.com/office/powerpoint/2010/main" val="39313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panneau permet de clairement signaler la fin du cours. Le signal est clair, les élèves doivent quitter la salle. Astuce : on peut jouer la sonnerie de l’établissement. </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10</a:t>
            </a:fld>
            <a:endParaRPr lang="fr-FR"/>
          </a:p>
        </p:txBody>
      </p:sp>
    </p:spTree>
    <p:extLst>
      <p:ext uri="{BB962C8B-B14F-4D97-AF65-F5344CB8AC3E}">
        <p14:creationId xmlns:p14="http://schemas.microsoft.com/office/powerpoint/2010/main" val="15108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Annoncer le programme du jour pour que les élèves identifient clairement les étapes clés de la séance et installer un rituel comparable à nos rituels de classe.</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2</a:t>
            </a:fld>
            <a:endParaRPr lang="fr-FR"/>
          </a:p>
        </p:txBody>
      </p:sp>
    </p:spTree>
    <p:extLst>
      <p:ext uri="{BB962C8B-B14F-4D97-AF65-F5344CB8AC3E}">
        <p14:creationId xmlns:p14="http://schemas.microsoft.com/office/powerpoint/2010/main" val="121113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semble important de prendre des nouvelles de tout le monde en cette période de confinement. Double avantage : l’élève peut s’exprimer sans entrer dans les détails et il apprend en même temps à utiliser la fonction « Statut ».</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3</a:t>
            </a:fld>
            <a:endParaRPr lang="fr-FR"/>
          </a:p>
        </p:txBody>
      </p:sp>
    </p:spTree>
    <p:extLst>
      <p:ext uri="{BB962C8B-B14F-4D97-AF65-F5344CB8AC3E}">
        <p14:creationId xmlns:p14="http://schemas.microsoft.com/office/powerpoint/2010/main" val="337717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Rituels de prise de parole. Dans le cadre d’un cours dialogué, le professeur pose des questions, les élèves lèvent la main, le professeur en met 2-3 en « Présentateur » pour qu’ils s’expriment. Note : On change le niveau de participation d’un élève en cliquant sur les pointillés à côté de son nom.</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4</a:t>
            </a:fld>
            <a:endParaRPr lang="fr-FR"/>
          </a:p>
        </p:txBody>
      </p:sp>
    </p:spTree>
    <p:extLst>
      <p:ext uri="{BB962C8B-B14F-4D97-AF65-F5344CB8AC3E}">
        <p14:creationId xmlns:p14="http://schemas.microsoft.com/office/powerpoint/2010/main" val="145868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 : Un document apparaît sur cette diapositive. Le professeur peut le lire, l’expliquer ou laisser les élèves en prendre connaissance, puis proposer un sondage permettant de déterminer le niveau de compréhension du document. Des élèves peuvent ensuite expliquer à leurs camarades. Astuce : clic droit sur la diapositive et la dupliquer permet de gagner du temps dans la conception du diaporama.</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5</a:t>
            </a:fld>
            <a:endParaRPr lang="fr-FR"/>
          </a:p>
        </p:txBody>
      </p:sp>
    </p:spTree>
    <p:extLst>
      <p:ext uri="{BB962C8B-B14F-4D97-AF65-F5344CB8AC3E}">
        <p14:creationId xmlns:p14="http://schemas.microsoft.com/office/powerpoint/2010/main" val="302901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L’idée est donner un objectif pour la prochaine classe virtuelle ou annoncer la suite du programme. On donne rendez-vous, on maintient le lien pédagogique dans le temps.</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6</a:t>
            </a:fld>
            <a:endParaRPr lang="fr-FR"/>
          </a:p>
        </p:txBody>
      </p:sp>
    </p:spTree>
    <p:extLst>
      <p:ext uri="{BB962C8B-B14F-4D97-AF65-F5344CB8AC3E}">
        <p14:creationId xmlns:p14="http://schemas.microsoft.com/office/powerpoint/2010/main" val="72277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L’idée est donner un objectif pour la prochaine classe virtuelle ou annoncer la suite du programme. On donne rendez-vous, on maintient le lien pédagogique dans le temps.</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7</a:t>
            </a:fld>
            <a:endParaRPr lang="fr-FR"/>
          </a:p>
        </p:txBody>
      </p:sp>
    </p:spTree>
    <p:extLst>
      <p:ext uri="{BB962C8B-B14F-4D97-AF65-F5344CB8AC3E}">
        <p14:creationId xmlns:p14="http://schemas.microsoft.com/office/powerpoint/2010/main" val="284613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Peut-être finir sur une citation inspirante, qui pousse à réfléchir. Partager une anecdote. Donner la parole à un élève qui peut être chargé, justement, d’écrire le mot de la fin. Cela peut aussi être l’occasion de faire un sondage sur la séance qui vient de se dérouler. Avoir leur retour est important. Ce n’est pas un exercice facile pour le professeur.</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8</a:t>
            </a:fld>
            <a:endParaRPr lang="fr-FR"/>
          </a:p>
        </p:txBody>
      </p:sp>
    </p:spTree>
    <p:extLst>
      <p:ext uri="{BB962C8B-B14F-4D97-AF65-F5344CB8AC3E}">
        <p14:creationId xmlns:p14="http://schemas.microsoft.com/office/powerpoint/2010/main" val="15643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Toujours valoriser ceux qui font l’ effort d’être là. Leurs conditions de travail sont très hétérogènes, tant au niveau matériel qu’au niveau soutien familial. Nous devons les encourager et les soutenir.</a:t>
            </a:r>
          </a:p>
        </p:txBody>
      </p:sp>
      <p:sp>
        <p:nvSpPr>
          <p:cNvPr id="4" name="Espace réservé du numéro de diapositive 3"/>
          <p:cNvSpPr>
            <a:spLocks noGrp="1"/>
          </p:cNvSpPr>
          <p:nvPr>
            <p:ph type="sldNum" sz="quarter" idx="5"/>
          </p:nvPr>
        </p:nvSpPr>
        <p:spPr/>
        <p:txBody>
          <a:bodyPr/>
          <a:lstStyle/>
          <a:p>
            <a:fld id="{AC4F3F46-B79C-044D-8C6D-E363212F99B8}" type="slidenum">
              <a:rPr lang="fr-FR" smtClean="0"/>
              <a:t>9</a:t>
            </a:fld>
            <a:endParaRPr lang="fr-FR"/>
          </a:p>
        </p:txBody>
      </p:sp>
    </p:spTree>
    <p:extLst>
      <p:ext uri="{BB962C8B-B14F-4D97-AF65-F5344CB8AC3E}">
        <p14:creationId xmlns:p14="http://schemas.microsoft.com/office/powerpoint/2010/main" val="267848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535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tx1"/>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7999" cy="10286999"/>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3326316" y="642621"/>
            <a:ext cx="11635367" cy="3435350"/>
          </a:xfrm>
          <a:prstGeom prst="rect">
            <a:avLst/>
          </a:prstGeom>
        </p:spPr>
        <p:txBody>
          <a:bodyPr wrap="square" lIns="0" tIns="0" rIns="0" bIns="0">
            <a:spAutoFit/>
          </a:bodyPr>
          <a:lstStyle>
            <a:lvl1pPr>
              <a:defRPr sz="9600" b="1" i="0">
                <a:solidFill>
                  <a:schemeClr val="tx1"/>
                </a:solidFill>
                <a:latin typeface="Calibri"/>
                <a:cs typeface="Calibri"/>
              </a:defRPr>
            </a:lvl1pPr>
          </a:lstStyle>
          <a:p>
            <a:endParaRPr/>
          </a:p>
        </p:txBody>
      </p:sp>
      <p:sp>
        <p:nvSpPr>
          <p:cNvPr id="3" name="Holder 3"/>
          <p:cNvSpPr>
            <a:spLocks noGrp="1"/>
          </p:cNvSpPr>
          <p:nvPr>
            <p:ph type="body" idx="1"/>
          </p:nvPr>
        </p:nvSpPr>
        <p:spPr>
          <a:xfrm>
            <a:off x="3958841" y="1937399"/>
            <a:ext cx="10370317" cy="2530475"/>
          </a:xfrm>
          <a:prstGeom prst="rect">
            <a:avLst/>
          </a:prstGeom>
        </p:spPr>
        <p:txBody>
          <a:bodyPr wrap="square" lIns="0" tIns="0" rIns="0" bIns="0">
            <a:spAutoFit/>
          </a:bodyPr>
          <a:lstStyle>
            <a:lvl1pPr>
              <a:defRPr sz="535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4/11/20</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10442" y="175049"/>
            <a:ext cx="17589284" cy="1243930"/>
          </a:xfrm>
          <a:prstGeom prst="rect">
            <a:avLst/>
          </a:prstGeom>
        </p:spPr>
        <p:txBody>
          <a:bodyPr vert="horz" wrap="square" lIns="0" tIns="12700" rIns="0" bIns="0" rtlCol="0">
            <a:spAutoFit/>
          </a:bodyPr>
          <a:lstStyle/>
          <a:p>
            <a:pPr marL="12700" algn="ctr">
              <a:lnSpc>
                <a:spcPct val="100000"/>
              </a:lnSpc>
              <a:spcBef>
                <a:spcPts val="100"/>
              </a:spcBef>
            </a:pPr>
            <a:r>
              <a:rPr lang="fr-FR" sz="8000" spc="415" dirty="0">
                <a:latin typeface="+mn-lt"/>
              </a:rPr>
              <a:t>LA</a:t>
            </a:r>
            <a:r>
              <a:rPr lang="fr-FR" sz="8000" spc="-910" dirty="0">
                <a:latin typeface="+mn-lt"/>
              </a:rPr>
              <a:t> </a:t>
            </a:r>
            <a:r>
              <a:rPr lang="fr-FR" sz="8000" spc="585" dirty="0">
                <a:latin typeface="+mn-lt"/>
              </a:rPr>
              <a:t>CLASSE</a:t>
            </a:r>
            <a:r>
              <a:rPr lang="fr-FR" sz="8000" spc="-910" dirty="0">
                <a:latin typeface="+mn-lt"/>
              </a:rPr>
              <a:t> </a:t>
            </a:r>
            <a:r>
              <a:rPr lang="fr-FR" sz="8000" spc="600" dirty="0">
                <a:latin typeface="+mn-lt"/>
              </a:rPr>
              <a:t>VA</a:t>
            </a:r>
            <a:r>
              <a:rPr lang="fr-FR" sz="8000" spc="-905" dirty="0">
                <a:latin typeface="+mn-lt"/>
              </a:rPr>
              <a:t> </a:t>
            </a:r>
            <a:r>
              <a:rPr lang="fr-FR" sz="8000" spc="535" dirty="0">
                <a:latin typeface="+mn-lt"/>
              </a:rPr>
              <a:t>BIENTÔT</a:t>
            </a:r>
            <a:r>
              <a:rPr lang="fr-FR" sz="8000" spc="-910" dirty="0">
                <a:latin typeface="+mn-lt"/>
              </a:rPr>
              <a:t> </a:t>
            </a:r>
            <a:r>
              <a:rPr lang="fr-FR" sz="8000" spc="30" dirty="0">
                <a:latin typeface="+mn-lt"/>
              </a:rPr>
              <a:t>COMMENCER.</a:t>
            </a:r>
            <a:endParaRPr lang="fr-FR" sz="8000" dirty="0">
              <a:latin typeface="+mn-lt"/>
            </a:endParaRPr>
          </a:p>
        </p:txBody>
      </p:sp>
      <p:sp>
        <p:nvSpPr>
          <p:cNvPr id="8" name="object 8"/>
          <p:cNvSpPr txBox="1"/>
          <p:nvPr/>
        </p:nvSpPr>
        <p:spPr>
          <a:xfrm>
            <a:off x="0" y="1521095"/>
            <a:ext cx="18288000" cy="1423018"/>
          </a:xfrm>
          <a:prstGeom prst="rect">
            <a:avLst/>
          </a:prstGeom>
        </p:spPr>
        <p:txBody>
          <a:bodyPr vert="horz" wrap="square" lIns="0" tIns="13970" rIns="0" bIns="0" rtlCol="0">
            <a:spAutoFit/>
          </a:bodyPr>
          <a:lstStyle/>
          <a:p>
            <a:pPr marR="95885" algn="ctr">
              <a:lnSpc>
                <a:spcPts val="5060"/>
              </a:lnSpc>
              <a:spcBef>
                <a:spcPts val="110"/>
              </a:spcBef>
            </a:pPr>
            <a:r>
              <a:rPr sz="4400" b="1" dirty="0">
                <a:cs typeface="Verdana"/>
              </a:rPr>
              <a:t>ON N</a:t>
            </a:r>
            <a:r>
              <a:rPr sz="4400" b="1" dirty="0">
                <a:cs typeface="Arial Black"/>
              </a:rPr>
              <a:t>'</a:t>
            </a:r>
            <a:r>
              <a:rPr sz="4400" b="1" dirty="0">
                <a:cs typeface="Verdana"/>
              </a:rPr>
              <a:t>OUBLIE PAS </a:t>
            </a:r>
            <a:r>
              <a:rPr sz="4400" b="1" dirty="0">
                <a:cs typeface="Arial Black"/>
              </a:rPr>
              <a:t>:</a:t>
            </a:r>
          </a:p>
          <a:p>
            <a:pPr algn="ctr">
              <a:lnSpc>
                <a:spcPts val="6320"/>
              </a:lnSpc>
            </a:pPr>
            <a:r>
              <a:rPr sz="4400" dirty="0">
                <a:cs typeface="Century Gothic"/>
              </a:rPr>
              <a:t>On n'ouvre son micro et sa webcam que si on a la parole.</a:t>
            </a:r>
          </a:p>
        </p:txBody>
      </p:sp>
      <p:grpSp>
        <p:nvGrpSpPr>
          <p:cNvPr id="15" name="Groupe 14">
            <a:extLst>
              <a:ext uri="{FF2B5EF4-FFF2-40B4-BE49-F238E27FC236}">
                <a16:creationId xmlns:a16="http://schemas.microsoft.com/office/drawing/2014/main" id="{0DBDDBC6-E1C8-354A-9515-0F5A00FD4BD1}"/>
              </a:ext>
            </a:extLst>
          </p:cNvPr>
          <p:cNvGrpSpPr/>
          <p:nvPr/>
        </p:nvGrpSpPr>
        <p:grpSpPr>
          <a:xfrm>
            <a:off x="4904584" y="3695700"/>
            <a:ext cx="8001000" cy="6131960"/>
            <a:chOff x="9144000" y="3787831"/>
            <a:chExt cx="8001000" cy="6131960"/>
          </a:xfrm>
        </p:grpSpPr>
        <p:sp>
          <p:nvSpPr>
            <p:cNvPr id="3" name="object 3"/>
            <p:cNvSpPr/>
            <p:nvPr/>
          </p:nvSpPr>
          <p:spPr>
            <a:xfrm>
              <a:off x="9144000" y="3787831"/>
              <a:ext cx="1276349" cy="127634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9144000" y="5380395"/>
              <a:ext cx="1285874" cy="128587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9144000" y="7002054"/>
              <a:ext cx="1285874" cy="128587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9144000" y="8595817"/>
              <a:ext cx="1400174" cy="1323974"/>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8">
              <a:extLst>
                <a:ext uri="{FF2B5EF4-FFF2-40B4-BE49-F238E27FC236}">
                  <a16:creationId xmlns:a16="http://schemas.microsoft.com/office/drawing/2014/main" id="{A0525B92-27E1-5743-BFCB-CE3AFBB1F234}"/>
                </a:ext>
              </a:extLst>
            </p:cNvPr>
            <p:cNvSpPr txBox="1"/>
            <p:nvPr/>
          </p:nvSpPr>
          <p:spPr>
            <a:xfrm>
              <a:off x="10429874" y="4091939"/>
              <a:ext cx="6715126" cy="668132"/>
            </a:xfrm>
            <a:prstGeom prst="rect">
              <a:avLst/>
            </a:prstGeom>
          </p:spPr>
          <p:txBody>
            <a:bodyPr vert="horz" wrap="square" lIns="0" tIns="13970" rIns="0" bIns="0" rtlCol="0">
              <a:spAutoFit/>
            </a:bodyPr>
            <a:lstStyle/>
            <a:p>
              <a:pPr marR="95885" algn="ctr">
                <a:lnSpc>
                  <a:spcPts val="5060"/>
                </a:lnSpc>
                <a:spcBef>
                  <a:spcPts val="110"/>
                </a:spcBef>
              </a:pPr>
              <a:r>
                <a:rPr lang="fr-FR" sz="4800" dirty="0">
                  <a:cs typeface="Verdana"/>
                </a:rPr>
                <a:t>Demander la parole</a:t>
              </a:r>
              <a:r>
                <a:rPr lang="fr-FR" sz="4800" dirty="0">
                  <a:cs typeface="Times New Roman"/>
                </a:rPr>
                <a:t>.</a:t>
              </a:r>
              <a:endParaRPr sz="4800" dirty="0">
                <a:cs typeface="Arial Black"/>
              </a:endParaRPr>
            </a:p>
          </p:txBody>
        </p:sp>
        <p:sp>
          <p:nvSpPr>
            <p:cNvPr id="10" name="object 8">
              <a:extLst>
                <a:ext uri="{FF2B5EF4-FFF2-40B4-BE49-F238E27FC236}">
                  <a16:creationId xmlns:a16="http://schemas.microsoft.com/office/drawing/2014/main" id="{7C6C09A3-BA06-7849-B90C-0C0809684F67}"/>
                </a:ext>
              </a:extLst>
            </p:cNvPr>
            <p:cNvSpPr txBox="1"/>
            <p:nvPr/>
          </p:nvSpPr>
          <p:spPr>
            <a:xfrm>
              <a:off x="10416959" y="5689575"/>
              <a:ext cx="6715126" cy="668132"/>
            </a:xfrm>
            <a:prstGeom prst="rect">
              <a:avLst/>
            </a:prstGeom>
          </p:spPr>
          <p:txBody>
            <a:bodyPr vert="horz" wrap="square" lIns="0" tIns="13970" rIns="0" bIns="0" rtlCol="0">
              <a:spAutoFit/>
            </a:bodyPr>
            <a:lstStyle/>
            <a:p>
              <a:pPr marR="95885" algn="ctr">
                <a:lnSpc>
                  <a:spcPts val="5060"/>
                </a:lnSpc>
                <a:spcBef>
                  <a:spcPts val="110"/>
                </a:spcBef>
              </a:pPr>
              <a:r>
                <a:rPr lang="fr-FR" sz="4800" dirty="0">
                  <a:cs typeface="Verdana"/>
                </a:rPr>
                <a:t>Allumer son micro.</a:t>
              </a:r>
              <a:endParaRPr sz="4800" dirty="0">
                <a:cs typeface="Arial Black"/>
              </a:endParaRPr>
            </a:p>
          </p:txBody>
        </p:sp>
        <p:sp>
          <p:nvSpPr>
            <p:cNvPr id="11" name="object 8">
              <a:extLst>
                <a:ext uri="{FF2B5EF4-FFF2-40B4-BE49-F238E27FC236}">
                  <a16:creationId xmlns:a16="http://schemas.microsoft.com/office/drawing/2014/main" id="{B79A3B99-8B54-5F4C-870C-B1995924B774}"/>
                </a:ext>
              </a:extLst>
            </p:cNvPr>
            <p:cNvSpPr txBox="1"/>
            <p:nvPr/>
          </p:nvSpPr>
          <p:spPr>
            <a:xfrm>
              <a:off x="10429874" y="7310925"/>
              <a:ext cx="6715126" cy="687432"/>
            </a:xfrm>
            <a:prstGeom prst="rect">
              <a:avLst/>
            </a:prstGeom>
          </p:spPr>
          <p:txBody>
            <a:bodyPr vert="horz" wrap="square" lIns="0" tIns="13970" rIns="0" bIns="0" rtlCol="0">
              <a:spAutoFit/>
            </a:bodyPr>
            <a:lstStyle/>
            <a:p>
              <a:pPr marR="95885" algn="ctr">
                <a:lnSpc>
                  <a:spcPts val="5060"/>
                </a:lnSpc>
                <a:spcBef>
                  <a:spcPts val="110"/>
                </a:spcBef>
              </a:pPr>
              <a:r>
                <a:rPr lang="fr-FR" sz="4800" dirty="0">
                  <a:cs typeface="Verdana"/>
                </a:rPr>
                <a:t>Activer la caméra.</a:t>
              </a:r>
              <a:endParaRPr sz="4800" dirty="0">
                <a:cs typeface="Arial Black"/>
              </a:endParaRPr>
            </a:p>
          </p:txBody>
        </p:sp>
        <p:sp>
          <p:nvSpPr>
            <p:cNvPr id="12" name="object 8">
              <a:extLst>
                <a:ext uri="{FF2B5EF4-FFF2-40B4-BE49-F238E27FC236}">
                  <a16:creationId xmlns:a16="http://schemas.microsoft.com/office/drawing/2014/main" id="{A8E254FB-A5E6-A044-89EE-0437F6E7CDD1}"/>
                </a:ext>
              </a:extLst>
            </p:cNvPr>
            <p:cNvSpPr txBox="1"/>
            <p:nvPr/>
          </p:nvSpPr>
          <p:spPr>
            <a:xfrm>
              <a:off x="10416959" y="8923738"/>
              <a:ext cx="6715126" cy="668132"/>
            </a:xfrm>
            <a:prstGeom prst="rect">
              <a:avLst/>
            </a:prstGeom>
          </p:spPr>
          <p:txBody>
            <a:bodyPr vert="horz" wrap="square" lIns="0" tIns="13970" rIns="0" bIns="0" rtlCol="0">
              <a:spAutoFit/>
            </a:bodyPr>
            <a:lstStyle/>
            <a:p>
              <a:pPr marR="95885" algn="ctr">
                <a:lnSpc>
                  <a:spcPts val="5060"/>
                </a:lnSpc>
                <a:spcBef>
                  <a:spcPts val="110"/>
                </a:spcBef>
              </a:pPr>
              <a:r>
                <a:rPr lang="fr-FR" sz="4800" dirty="0">
                  <a:cs typeface="Verdana"/>
                </a:rPr>
                <a:t>Changer son statut.</a:t>
              </a:r>
              <a:endParaRPr sz="4800" dirty="0">
                <a:cs typeface="Arial Black"/>
              </a:endParaRPr>
            </a:p>
          </p:txBody>
        </p:sp>
      </p:grpSp>
      <p:pic>
        <p:nvPicPr>
          <p:cNvPr id="17" name="Image 16">
            <a:extLst>
              <a:ext uri="{FF2B5EF4-FFF2-40B4-BE49-F238E27FC236}">
                <a16:creationId xmlns:a16="http://schemas.microsoft.com/office/drawing/2014/main" id="{0C44F5ED-E689-504F-88AB-A0A0633563D2}"/>
              </a:ext>
            </a:extLst>
          </p:cNvPr>
          <p:cNvPicPr>
            <a:picLocks noChangeAspect="1"/>
          </p:cNvPicPr>
          <p:nvPr/>
        </p:nvPicPr>
        <p:blipFill>
          <a:blip r:embed="rId7"/>
          <a:stretch>
            <a:fillRect/>
          </a:stretch>
        </p:blipFill>
        <p:spPr>
          <a:xfrm>
            <a:off x="15011400" y="5288264"/>
            <a:ext cx="1524000" cy="152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485900"/>
            <a:ext cx="18288000" cy="1634871"/>
          </a:xfrm>
          <a:prstGeom prst="rect">
            <a:avLst/>
          </a:prstGeom>
        </p:spPr>
        <p:txBody>
          <a:bodyPr vert="horz" wrap="square" lIns="0" tIns="13335" rIns="0" bIns="0" rtlCol="0">
            <a:spAutoFit/>
          </a:bodyPr>
          <a:lstStyle/>
          <a:p>
            <a:pPr marL="1082675" marR="5080" indent="-1070610" algn="ctr">
              <a:lnSpc>
                <a:spcPct val="116500"/>
              </a:lnSpc>
              <a:spcBef>
                <a:spcPts val="105"/>
              </a:spcBef>
            </a:pPr>
            <a:r>
              <a:rPr lang="fr-FR" spc="405" dirty="0"/>
              <a:t>LA</a:t>
            </a:r>
            <a:r>
              <a:rPr lang="fr-FR" spc="-905" dirty="0"/>
              <a:t> </a:t>
            </a:r>
            <a:r>
              <a:rPr lang="fr-FR" spc="570" dirty="0"/>
              <a:t>CLASSE</a:t>
            </a:r>
            <a:r>
              <a:rPr lang="fr-FR" spc="-900" dirty="0"/>
              <a:t> </a:t>
            </a:r>
            <a:r>
              <a:rPr lang="fr-FR" spc="500" dirty="0"/>
              <a:t>EST</a:t>
            </a:r>
            <a:r>
              <a:rPr lang="fr-FR" spc="-880" dirty="0"/>
              <a:t> </a:t>
            </a:r>
            <a:r>
              <a:rPr lang="fr-FR" spc="105" dirty="0"/>
              <a:t>FERMÉE.</a:t>
            </a:r>
          </a:p>
        </p:txBody>
      </p:sp>
      <p:grpSp>
        <p:nvGrpSpPr>
          <p:cNvPr id="16" name="Groupe 15">
            <a:extLst>
              <a:ext uri="{FF2B5EF4-FFF2-40B4-BE49-F238E27FC236}">
                <a16:creationId xmlns:a16="http://schemas.microsoft.com/office/drawing/2014/main" id="{73FC1A76-F0B5-8D4D-8EAB-EFB4AA639C90}"/>
              </a:ext>
            </a:extLst>
          </p:cNvPr>
          <p:cNvGrpSpPr/>
          <p:nvPr/>
        </p:nvGrpSpPr>
        <p:grpSpPr>
          <a:xfrm>
            <a:off x="6629400" y="4610100"/>
            <a:ext cx="1878964" cy="1835587"/>
            <a:chOff x="5162188" y="5124281"/>
            <a:chExt cx="1878964" cy="1835587"/>
          </a:xfrm>
        </p:grpSpPr>
        <p:sp>
          <p:nvSpPr>
            <p:cNvPr id="4" name="object 4"/>
            <p:cNvSpPr/>
            <p:nvPr/>
          </p:nvSpPr>
          <p:spPr>
            <a:xfrm>
              <a:off x="5215210" y="5852095"/>
              <a:ext cx="1788160" cy="1054100"/>
            </a:xfrm>
            <a:custGeom>
              <a:avLst/>
              <a:gdLst/>
              <a:ahLst/>
              <a:cxnLst/>
              <a:rect l="l" t="t" r="r" b="b"/>
              <a:pathLst>
                <a:path w="1788159" h="1054100">
                  <a:moveTo>
                    <a:pt x="159038" y="1053596"/>
                  </a:moveTo>
                  <a:lnTo>
                    <a:pt x="0" y="334778"/>
                  </a:lnTo>
                  <a:lnTo>
                    <a:pt x="1616261" y="0"/>
                  </a:lnTo>
                  <a:lnTo>
                    <a:pt x="1787906" y="726914"/>
                  </a:lnTo>
                  <a:lnTo>
                    <a:pt x="159038" y="1053596"/>
                  </a:lnTo>
                  <a:close/>
                </a:path>
              </a:pathLst>
            </a:custGeom>
            <a:solidFill>
              <a:srgbClr val="314658"/>
            </a:solidFill>
          </p:spPr>
          <p:txBody>
            <a:bodyPr wrap="square" lIns="0" tIns="0" rIns="0" bIns="0" rtlCol="0"/>
            <a:lstStyle/>
            <a:p>
              <a:endParaRPr/>
            </a:p>
          </p:txBody>
        </p:sp>
        <p:sp>
          <p:nvSpPr>
            <p:cNvPr id="5" name="object 5"/>
            <p:cNvSpPr/>
            <p:nvPr/>
          </p:nvSpPr>
          <p:spPr>
            <a:xfrm>
              <a:off x="5162188" y="5809248"/>
              <a:ext cx="1878964" cy="1150620"/>
            </a:xfrm>
            <a:custGeom>
              <a:avLst/>
              <a:gdLst/>
              <a:ahLst/>
              <a:cxnLst/>
              <a:rect l="l" t="t" r="r" b="b"/>
              <a:pathLst>
                <a:path w="1878965" h="1150620">
                  <a:moveTo>
                    <a:pt x="244470" y="1149963"/>
                  </a:moveTo>
                  <a:lnTo>
                    <a:pt x="205574" y="1147873"/>
                  </a:lnTo>
                  <a:lnTo>
                    <a:pt x="148805" y="1107361"/>
                  </a:lnTo>
                  <a:lnTo>
                    <a:pt x="2105" y="439785"/>
                  </a:lnTo>
                  <a:lnTo>
                    <a:pt x="0" y="420704"/>
                  </a:lnTo>
                  <a:lnTo>
                    <a:pt x="1651" y="401866"/>
                  </a:lnTo>
                  <a:lnTo>
                    <a:pt x="27872" y="351705"/>
                  </a:lnTo>
                  <a:lnTo>
                    <a:pt x="77296" y="324717"/>
                  </a:lnTo>
                  <a:lnTo>
                    <a:pt x="1628958" y="138"/>
                  </a:lnTo>
                  <a:lnTo>
                    <a:pt x="1667816" y="0"/>
                  </a:lnTo>
                  <a:lnTo>
                    <a:pt x="1702329" y="14242"/>
                  </a:lnTo>
                  <a:lnTo>
                    <a:pt x="1728910" y="40231"/>
                  </a:lnTo>
                  <a:lnTo>
                    <a:pt x="1740346" y="66878"/>
                  </a:lnTo>
                  <a:lnTo>
                    <a:pt x="1646859" y="78560"/>
                  </a:lnTo>
                  <a:lnTo>
                    <a:pt x="87844" y="404666"/>
                  </a:lnTo>
                  <a:lnTo>
                    <a:pt x="84578" y="408517"/>
                  </a:lnTo>
                  <a:lnTo>
                    <a:pt x="81730" y="412873"/>
                  </a:lnTo>
                  <a:lnTo>
                    <a:pt x="79511" y="417403"/>
                  </a:lnTo>
                  <a:lnTo>
                    <a:pt x="215165" y="1065776"/>
                  </a:lnTo>
                  <a:lnTo>
                    <a:pt x="223285" y="1071597"/>
                  </a:lnTo>
                  <a:lnTo>
                    <a:pt x="1207308" y="948634"/>
                  </a:lnTo>
                  <a:lnTo>
                    <a:pt x="247149" y="1149527"/>
                  </a:lnTo>
                  <a:lnTo>
                    <a:pt x="244470" y="1149963"/>
                  </a:lnTo>
                  <a:close/>
                </a:path>
                <a:path w="1878965" h="1150620">
                  <a:moveTo>
                    <a:pt x="1207308" y="948634"/>
                  </a:moveTo>
                  <a:lnTo>
                    <a:pt x="231910" y="1070519"/>
                  </a:lnTo>
                  <a:lnTo>
                    <a:pt x="233299" y="1070295"/>
                  </a:lnTo>
                  <a:lnTo>
                    <a:pt x="1790875" y="744419"/>
                  </a:lnTo>
                  <a:lnTo>
                    <a:pt x="1794140" y="740568"/>
                  </a:lnTo>
                  <a:lnTo>
                    <a:pt x="1796989" y="736213"/>
                  </a:lnTo>
                  <a:lnTo>
                    <a:pt x="1799207" y="731682"/>
                  </a:lnTo>
                  <a:lnTo>
                    <a:pt x="1797911" y="725768"/>
                  </a:lnTo>
                  <a:lnTo>
                    <a:pt x="1665323" y="91797"/>
                  </a:lnTo>
                  <a:lnTo>
                    <a:pt x="1663504" y="83316"/>
                  </a:lnTo>
                  <a:lnTo>
                    <a:pt x="1655434" y="77488"/>
                  </a:lnTo>
                  <a:lnTo>
                    <a:pt x="1740346" y="66878"/>
                  </a:lnTo>
                  <a:lnTo>
                    <a:pt x="1743976" y="75336"/>
                  </a:lnTo>
                  <a:lnTo>
                    <a:pt x="1876670" y="709344"/>
                  </a:lnTo>
                  <a:lnTo>
                    <a:pt x="1878745" y="728420"/>
                  </a:lnTo>
                  <a:lnTo>
                    <a:pt x="1877077" y="747243"/>
                  </a:lnTo>
                  <a:lnTo>
                    <a:pt x="1850826" y="797381"/>
                  </a:lnTo>
                  <a:lnTo>
                    <a:pt x="1801416" y="824319"/>
                  </a:lnTo>
                  <a:lnTo>
                    <a:pt x="1207308" y="948634"/>
                  </a:lnTo>
                  <a:close/>
                </a:path>
              </a:pathLst>
            </a:custGeom>
            <a:solidFill>
              <a:srgbClr val="314658"/>
            </a:solidFill>
          </p:spPr>
          <p:txBody>
            <a:bodyPr wrap="square" lIns="0" tIns="0" rIns="0" bIns="0" rtlCol="0"/>
            <a:lstStyle/>
            <a:p>
              <a:endParaRPr/>
            </a:p>
          </p:txBody>
        </p:sp>
        <p:sp>
          <p:nvSpPr>
            <p:cNvPr id="6" name="object 6"/>
            <p:cNvSpPr/>
            <p:nvPr/>
          </p:nvSpPr>
          <p:spPr>
            <a:xfrm>
              <a:off x="5373349" y="6356008"/>
              <a:ext cx="242570" cy="338455"/>
            </a:xfrm>
            <a:custGeom>
              <a:avLst/>
              <a:gdLst/>
              <a:ahLst/>
              <a:cxnLst/>
              <a:rect l="l" t="t" r="r" b="b"/>
              <a:pathLst>
                <a:path w="242570" h="338454">
                  <a:moveTo>
                    <a:pt x="153220" y="335052"/>
                  </a:moveTo>
                  <a:lnTo>
                    <a:pt x="111912" y="337898"/>
                  </a:lnTo>
                  <a:lnTo>
                    <a:pt x="75227" y="326956"/>
                  </a:lnTo>
                  <a:lnTo>
                    <a:pt x="46232" y="299683"/>
                  </a:lnTo>
                  <a:lnTo>
                    <a:pt x="27995" y="253535"/>
                  </a:lnTo>
                  <a:lnTo>
                    <a:pt x="1764" y="127900"/>
                  </a:lnTo>
                  <a:lnTo>
                    <a:pt x="0" y="78332"/>
                  </a:lnTo>
                  <a:lnTo>
                    <a:pt x="15759" y="41707"/>
                  </a:lnTo>
                  <a:lnTo>
                    <a:pt x="45127" y="16958"/>
                  </a:lnTo>
                  <a:lnTo>
                    <a:pt x="84185" y="3017"/>
                  </a:lnTo>
                  <a:lnTo>
                    <a:pt x="128610" y="0"/>
                  </a:lnTo>
                  <a:lnTo>
                    <a:pt x="166114" y="10089"/>
                  </a:lnTo>
                  <a:lnTo>
                    <a:pt x="193918" y="32432"/>
                  </a:lnTo>
                  <a:lnTo>
                    <a:pt x="197971" y="41356"/>
                  </a:lnTo>
                  <a:lnTo>
                    <a:pt x="96734" y="54006"/>
                  </a:lnTo>
                  <a:lnTo>
                    <a:pt x="77289" y="61358"/>
                  </a:lnTo>
                  <a:lnTo>
                    <a:pt x="64457" y="74027"/>
                  </a:lnTo>
                  <a:lnTo>
                    <a:pt x="58651" y="92102"/>
                  </a:lnTo>
                  <a:lnTo>
                    <a:pt x="60193" y="114307"/>
                  </a:lnTo>
                  <a:lnTo>
                    <a:pt x="86519" y="241310"/>
                  </a:lnTo>
                  <a:lnTo>
                    <a:pt x="107163" y="277769"/>
                  </a:lnTo>
                  <a:lnTo>
                    <a:pt x="124272" y="284171"/>
                  </a:lnTo>
                  <a:lnTo>
                    <a:pt x="145551" y="282997"/>
                  </a:lnTo>
                  <a:lnTo>
                    <a:pt x="237135" y="271553"/>
                  </a:lnTo>
                  <a:lnTo>
                    <a:pt x="225596" y="294691"/>
                  </a:lnTo>
                  <a:lnTo>
                    <a:pt x="195304" y="319698"/>
                  </a:lnTo>
                  <a:lnTo>
                    <a:pt x="153220" y="335052"/>
                  </a:lnTo>
                  <a:close/>
                </a:path>
                <a:path w="242570" h="338454">
                  <a:moveTo>
                    <a:pt x="186009" y="101079"/>
                  </a:moveTo>
                  <a:lnTo>
                    <a:pt x="174290" y="102521"/>
                  </a:lnTo>
                  <a:lnTo>
                    <a:pt x="164471" y="101277"/>
                  </a:lnTo>
                  <a:lnTo>
                    <a:pt x="157150" y="96853"/>
                  </a:lnTo>
                  <a:lnTo>
                    <a:pt x="152925" y="88757"/>
                  </a:lnTo>
                  <a:lnTo>
                    <a:pt x="148560" y="76261"/>
                  </a:lnTo>
                  <a:lnTo>
                    <a:pt x="139447" y="62852"/>
                  </a:lnTo>
                  <a:lnTo>
                    <a:pt x="123026" y="53709"/>
                  </a:lnTo>
                  <a:lnTo>
                    <a:pt x="96734" y="54006"/>
                  </a:lnTo>
                  <a:lnTo>
                    <a:pt x="197971" y="41356"/>
                  </a:lnTo>
                  <a:lnTo>
                    <a:pt x="209243" y="66175"/>
                  </a:lnTo>
                  <a:lnTo>
                    <a:pt x="210493" y="80938"/>
                  </a:lnTo>
                  <a:lnTo>
                    <a:pt x="206925" y="90877"/>
                  </a:lnTo>
                  <a:lnTo>
                    <a:pt x="198707" y="97191"/>
                  </a:lnTo>
                  <a:lnTo>
                    <a:pt x="186009" y="101079"/>
                  </a:lnTo>
                  <a:close/>
                </a:path>
                <a:path w="242570" h="338454">
                  <a:moveTo>
                    <a:pt x="237135" y="271553"/>
                  </a:moveTo>
                  <a:lnTo>
                    <a:pt x="145551" y="282997"/>
                  </a:lnTo>
                  <a:lnTo>
                    <a:pt x="168844" y="273060"/>
                  </a:lnTo>
                  <a:lnTo>
                    <a:pt x="179866" y="258114"/>
                  </a:lnTo>
                  <a:lnTo>
                    <a:pt x="182712" y="241171"/>
                  </a:lnTo>
                  <a:lnTo>
                    <a:pt x="181474" y="225242"/>
                  </a:lnTo>
                  <a:lnTo>
                    <a:pt x="182345" y="215892"/>
                  </a:lnTo>
                  <a:lnTo>
                    <a:pt x="187431" y="208896"/>
                  </a:lnTo>
                  <a:lnTo>
                    <a:pt x="195774" y="203953"/>
                  </a:lnTo>
                  <a:lnTo>
                    <a:pt x="206415" y="200758"/>
                  </a:lnTo>
                  <a:lnTo>
                    <a:pt x="219858" y="199266"/>
                  </a:lnTo>
                  <a:lnTo>
                    <a:pt x="230070" y="201847"/>
                  </a:lnTo>
                  <a:lnTo>
                    <a:pt x="237387" y="209526"/>
                  </a:lnTo>
                  <a:lnTo>
                    <a:pt x="242147" y="223331"/>
                  </a:lnTo>
                  <a:lnTo>
                    <a:pt x="241931" y="261935"/>
                  </a:lnTo>
                  <a:lnTo>
                    <a:pt x="237135" y="271553"/>
                  </a:lnTo>
                  <a:close/>
                </a:path>
              </a:pathLst>
            </a:custGeom>
            <a:solidFill>
              <a:srgbClr val="FFFFFF"/>
            </a:solidFill>
          </p:spPr>
          <p:txBody>
            <a:bodyPr wrap="square" lIns="0" tIns="0" rIns="0" bIns="0" rtlCol="0"/>
            <a:lstStyle/>
            <a:p>
              <a:endParaRPr/>
            </a:p>
          </p:txBody>
        </p:sp>
        <p:sp>
          <p:nvSpPr>
            <p:cNvPr id="7" name="object 7"/>
            <p:cNvSpPr/>
            <p:nvPr/>
          </p:nvSpPr>
          <p:spPr>
            <a:xfrm>
              <a:off x="5608053" y="6321024"/>
              <a:ext cx="247015" cy="332105"/>
            </a:xfrm>
            <a:custGeom>
              <a:avLst/>
              <a:gdLst/>
              <a:ahLst/>
              <a:cxnLst/>
              <a:rect l="l" t="t" r="r" b="b"/>
              <a:pathLst>
                <a:path w="247014" h="332104">
                  <a:moveTo>
                    <a:pt x="90773" y="331144"/>
                  </a:moveTo>
                  <a:lnTo>
                    <a:pt x="0" y="25319"/>
                  </a:lnTo>
                  <a:lnTo>
                    <a:pt x="779" y="16656"/>
                  </a:lnTo>
                  <a:lnTo>
                    <a:pt x="6185" y="9685"/>
                  </a:lnTo>
                  <a:lnTo>
                    <a:pt x="14872" y="4506"/>
                  </a:lnTo>
                  <a:lnTo>
                    <a:pt x="25495" y="1221"/>
                  </a:lnTo>
                  <a:lnTo>
                    <a:pt x="36359" y="0"/>
                  </a:lnTo>
                  <a:lnTo>
                    <a:pt x="46417" y="1252"/>
                  </a:lnTo>
                  <a:lnTo>
                    <a:pt x="54271" y="5458"/>
                  </a:lnTo>
                  <a:lnTo>
                    <a:pt x="58523" y="13094"/>
                  </a:lnTo>
                  <a:lnTo>
                    <a:pt x="112917" y="272933"/>
                  </a:lnTo>
                  <a:lnTo>
                    <a:pt x="239009" y="257177"/>
                  </a:lnTo>
                  <a:lnTo>
                    <a:pt x="242655" y="262636"/>
                  </a:lnTo>
                  <a:lnTo>
                    <a:pt x="245755" y="271929"/>
                  </a:lnTo>
                  <a:lnTo>
                    <a:pt x="246586" y="281481"/>
                  </a:lnTo>
                  <a:lnTo>
                    <a:pt x="245013" y="290408"/>
                  </a:lnTo>
                  <a:lnTo>
                    <a:pt x="240754" y="297439"/>
                  </a:lnTo>
                  <a:lnTo>
                    <a:pt x="233527" y="301305"/>
                  </a:lnTo>
                  <a:lnTo>
                    <a:pt x="90773" y="331144"/>
                  </a:lnTo>
                  <a:close/>
                </a:path>
                <a:path w="247014" h="332104">
                  <a:moveTo>
                    <a:pt x="239009" y="257177"/>
                  </a:moveTo>
                  <a:lnTo>
                    <a:pt x="112917" y="272933"/>
                  </a:lnTo>
                  <a:lnTo>
                    <a:pt x="222804" y="249936"/>
                  </a:lnTo>
                  <a:lnTo>
                    <a:pt x="230938" y="250511"/>
                  </a:lnTo>
                  <a:lnTo>
                    <a:pt x="237635" y="255120"/>
                  </a:lnTo>
                  <a:lnTo>
                    <a:pt x="239009" y="257177"/>
                  </a:lnTo>
                  <a:close/>
                </a:path>
              </a:pathLst>
            </a:custGeom>
            <a:solidFill>
              <a:srgbClr val="FFFFFF"/>
            </a:solidFill>
          </p:spPr>
          <p:txBody>
            <a:bodyPr wrap="square" lIns="0" tIns="0" rIns="0" bIns="0" rtlCol="0"/>
            <a:lstStyle/>
            <a:p>
              <a:endParaRPr/>
            </a:p>
          </p:txBody>
        </p:sp>
        <p:sp>
          <p:nvSpPr>
            <p:cNvPr id="8" name="object 8"/>
            <p:cNvSpPr/>
            <p:nvPr/>
          </p:nvSpPr>
          <p:spPr>
            <a:xfrm>
              <a:off x="5832898" y="6259398"/>
              <a:ext cx="241300" cy="338455"/>
            </a:xfrm>
            <a:custGeom>
              <a:avLst/>
              <a:gdLst/>
              <a:ahLst/>
              <a:cxnLst/>
              <a:rect l="l" t="t" r="r" b="b"/>
              <a:pathLst>
                <a:path w="241300" h="338454">
                  <a:moveTo>
                    <a:pt x="155131" y="335112"/>
                  </a:moveTo>
                  <a:lnTo>
                    <a:pt x="112441" y="338234"/>
                  </a:lnTo>
                  <a:lnTo>
                    <a:pt x="75272" y="327388"/>
                  </a:lnTo>
                  <a:lnTo>
                    <a:pt x="46297" y="300130"/>
                  </a:lnTo>
                  <a:lnTo>
                    <a:pt x="28185" y="254012"/>
                  </a:lnTo>
                  <a:lnTo>
                    <a:pt x="1904" y="128383"/>
                  </a:lnTo>
                  <a:lnTo>
                    <a:pt x="0" y="78823"/>
                  </a:lnTo>
                  <a:lnTo>
                    <a:pt x="15607" y="42227"/>
                  </a:lnTo>
                  <a:lnTo>
                    <a:pt x="45313" y="17407"/>
                  </a:lnTo>
                  <a:lnTo>
                    <a:pt x="85703" y="3176"/>
                  </a:lnTo>
                  <a:lnTo>
                    <a:pt x="128479" y="0"/>
                  </a:lnTo>
                  <a:lnTo>
                    <a:pt x="165794" y="10782"/>
                  </a:lnTo>
                  <a:lnTo>
                    <a:pt x="194908" y="37998"/>
                  </a:lnTo>
                  <a:lnTo>
                    <a:pt x="196501" y="42040"/>
                  </a:lnTo>
                  <a:lnTo>
                    <a:pt x="96476" y="54539"/>
                  </a:lnTo>
                  <a:lnTo>
                    <a:pt x="77246" y="61793"/>
                  </a:lnTo>
                  <a:lnTo>
                    <a:pt x="64505" y="74326"/>
                  </a:lnTo>
                  <a:lnTo>
                    <a:pt x="58736" y="92358"/>
                  </a:lnTo>
                  <a:lnTo>
                    <a:pt x="60422" y="116108"/>
                  </a:lnTo>
                  <a:lnTo>
                    <a:pt x="86703" y="241737"/>
                  </a:lnTo>
                  <a:lnTo>
                    <a:pt x="94670" y="264182"/>
                  </a:lnTo>
                  <a:lnTo>
                    <a:pt x="107177" y="278407"/>
                  </a:lnTo>
                  <a:lnTo>
                    <a:pt x="123862" y="284800"/>
                  </a:lnTo>
                  <a:lnTo>
                    <a:pt x="144358" y="283748"/>
                  </a:lnTo>
                  <a:lnTo>
                    <a:pt x="235611" y="272346"/>
                  </a:lnTo>
                  <a:lnTo>
                    <a:pt x="225443" y="295971"/>
                  </a:lnTo>
                  <a:lnTo>
                    <a:pt x="195587" y="320837"/>
                  </a:lnTo>
                  <a:lnTo>
                    <a:pt x="155131" y="335112"/>
                  </a:lnTo>
                  <a:close/>
                </a:path>
                <a:path w="241300" h="338454">
                  <a:moveTo>
                    <a:pt x="235611" y="272346"/>
                  </a:moveTo>
                  <a:lnTo>
                    <a:pt x="144358" y="283748"/>
                  </a:lnTo>
                  <a:lnTo>
                    <a:pt x="163469" y="276516"/>
                  </a:lnTo>
                  <a:lnTo>
                    <a:pt x="176376" y="263931"/>
                  </a:lnTo>
                  <a:lnTo>
                    <a:pt x="182385" y="245837"/>
                  </a:lnTo>
                  <a:lnTo>
                    <a:pt x="180804" y="222080"/>
                  </a:lnTo>
                  <a:lnTo>
                    <a:pt x="154567" y="96395"/>
                  </a:lnTo>
                  <a:lnTo>
                    <a:pt x="146448" y="73985"/>
                  </a:lnTo>
                  <a:lnTo>
                    <a:pt x="133687" y="59826"/>
                  </a:lnTo>
                  <a:lnTo>
                    <a:pt x="116844" y="53488"/>
                  </a:lnTo>
                  <a:lnTo>
                    <a:pt x="96476" y="54539"/>
                  </a:lnTo>
                  <a:lnTo>
                    <a:pt x="196501" y="42040"/>
                  </a:lnTo>
                  <a:lnTo>
                    <a:pt x="213085" y="84121"/>
                  </a:lnTo>
                  <a:lnTo>
                    <a:pt x="239372" y="209799"/>
                  </a:lnTo>
                  <a:lnTo>
                    <a:pt x="241204" y="259348"/>
                  </a:lnTo>
                  <a:lnTo>
                    <a:pt x="235611" y="272346"/>
                  </a:lnTo>
                  <a:close/>
                </a:path>
              </a:pathLst>
            </a:custGeom>
            <a:solidFill>
              <a:srgbClr val="FFFFFF"/>
            </a:solidFill>
          </p:spPr>
          <p:txBody>
            <a:bodyPr wrap="square" lIns="0" tIns="0" rIns="0" bIns="0" rtlCol="0"/>
            <a:lstStyle/>
            <a:p>
              <a:endParaRPr/>
            </a:p>
          </p:txBody>
        </p:sp>
        <p:sp>
          <p:nvSpPr>
            <p:cNvPr id="9" name="object 9"/>
            <p:cNvSpPr/>
            <p:nvPr/>
          </p:nvSpPr>
          <p:spPr>
            <a:xfrm>
              <a:off x="6084603" y="6202361"/>
              <a:ext cx="234950" cy="346075"/>
            </a:xfrm>
            <a:custGeom>
              <a:avLst/>
              <a:gdLst/>
              <a:ahLst/>
              <a:cxnLst/>
              <a:rect l="l" t="t" r="r" b="b"/>
              <a:pathLst>
                <a:path w="234950" h="346075">
                  <a:moveTo>
                    <a:pt x="229566" y="278280"/>
                  </a:moveTo>
                  <a:lnTo>
                    <a:pt x="134432" y="290168"/>
                  </a:lnTo>
                  <a:lnTo>
                    <a:pt x="153238" y="283834"/>
                  </a:lnTo>
                  <a:lnTo>
                    <a:pt x="167818" y="273344"/>
                  </a:lnTo>
                  <a:lnTo>
                    <a:pt x="176266" y="258844"/>
                  </a:lnTo>
                  <a:lnTo>
                    <a:pt x="176680" y="240483"/>
                  </a:lnTo>
                  <a:lnTo>
                    <a:pt x="160244" y="215302"/>
                  </a:lnTo>
                  <a:lnTo>
                    <a:pt x="129568" y="202199"/>
                  </a:lnTo>
                  <a:lnTo>
                    <a:pt x="91429" y="193502"/>
                  </a:lnTo>
                  <a:lnTo>
                    <a:pt x="52602" y="181541"/>
                  </a:lnTo>
                  <a:lnTo>
                    <a:pt x="19867" y="158645"/>
                  </a:lnTo>
                  <a:lnTo>
                    <a:pt x="0" y="117141"/>
                  </a:lnTo>
                  <a:lnTo>
                    <a:pt x="931" y="72700"/>
                  </a:lnTo>
                  <a:lnTo>
                    <a:pt x="20576" y="39544"/>
                  </a:lnTo>
                  <a:lnTo>
                    <a:pt x="52580" y="16939"/>
                  </a:lnTo>
                  <a:lnTo>
                    <a:pt x="90590" y="4149"/>
                  </a:lnTo>
                  <a:lnTo>
                    <a:pt x="144768" y="0"/>
                  </a:lnTo>
                  <a:lnTo>
                    <a:pt x="170231" y="6145"/>
                  </a:lnTo>
                  <a:lnTo>
                    <a:pt x="183643" y="22294"/>
                  </a:lnTo>
                  <a:lnTo>
                    <a:pt x="184221" y="31807"/>
                  </a:lnTo>
                  <a:lnTo>
                    <a:pt x="182122" y="42889"/>
                  </a:lnTo>
                  <a:lnTo>
                    <a:pt x="181409" y="44143"/>
                  </a:lnTo>
                  <a:lnTo>
                    <a:pt x="101045" y="54185"/>
                  </a:lnTo>
                  <a:lnTo>
                    <a:pt x="79908" y="61059"/>
                  </a:lnTo>
                  <a:lnTo>
                    <a:pt x="65359" y="71240"/>
                  </a:lnTo>
                  <a:lnTo>
                    <a:pt x="57740" y="84219"/>
                  </a:lnTo>
                  <a:lnTo>
                    <a:pt x="57389" y="99489"/>
                  </a:lnTo>
                  <a:lnTo>
                    <a:pt x="72854" y="119884"/>
                  </a:lnTo>
                  <a:lnTo>
                    <a:pt x="102976" y="130250"/>
                  </a:lnTo>
                  <a:lnTo>
                    <a:pt x="140954" y="138136"/>
                  </a:lnTo>
                  <a:lnTo>
                    <a:pt x="179986" y="151088"/>
                  </a:lnTo>
                  <a:lnTo>
                    <a:pt x="213273" y="176654"/>
                  </a:lnTo>
                  <a:lnTo>
                    <a:pt x="234013" y="222382"/>
                  </a:lnTo>
                  <a:lnTo>
                    <a:pt x="234881" y="266489"/>
                  </a:lnTo>
                  <a:lnTo>
                    <a:pt x="229566" y="278280"/>
                  </a:lnTo>
                  <a:close/>
                </a:path>
                <a:path w="234950" h="346075">
                  <a:moveTo>
                    <a:pt x="166766" y="58226"/>
                  </a:moveTo>
                  <a:lnTo>
                    <a:pt x="155923" y="57730"/>
                  </a:lnTo>
                  <a:lnTo>
                    <a:pt x="142844" y="54348"/>
                  </a:lnTo>
                  <a:lnTo>
                    <a:pt x="125296" y="51895"/>
                  </a:lnTo>
                  <a:lnTo>
                    <a:pt x="101045" y="54185"/>
                  </a:lnTo>
                  <a:lnTo>
                    <a:pt x="181409" y="44143"/>
                  </a:lnTo>
                  <a:lnTo>
                    <a:pt x="176565" y="52657"/>
                  </a:lnTo>
                  <a:lnTo>
                    <a:pt x="166766" y="58226"/>
                  </a:lnTo>
                  <a:close/>
                </a:path>
                <a:path w="234950" h="346075">
                  <a:moveTo>
                    <a:pt x="147299" y="342485"/>
                  </a:moveTo>
                  <a:lnTo>
                    <a:pt x="105083" y="346062"/>
                  </a:lnTo>
                  <a:lnTo>
                    <a:pt x="43632" y="326516"/>
                  </a:lnTo>
                  <a:lnTo>
                    <a:pt x="31453" y="297753"/>
                  </a:lnTo>
                  <a:lnTo>
                    <a:pt x="34864" y="286337"/>
                  </a:lnTo>
                  <a:lnTo>
                    <a:pt x="41388" y="276744"/>
                  </a:lnTo>
                  <a:lnTo>
                    <a:pt x="50633" y="271525"/>
                  </a:lnTo>
                  <a:lnTo>
                    <a:pt x="65055" y="274179"/>
                  </a:lnTo>
                  <a:lnTo>
                    <a:pt x="82229" y="283026"/>
                  </a:lnTo>
                  <a:lnTo>
                    <a:pt x="104555" y="290783"/>
                  </a:lnTo>
                  <a:lnTo>
                    <a:pt x="134432" y="290168"/>
                  </a:lnTo>
                  <a:lnTo>
                    <a:pt x="229566" y="278280"/>
                  </a:lnTo>
                  <a:lnTo>
                    <a:pt x="219002" y="301714"/>
                  </a:lnTo>
                  <a:lnTo>
                    <a:pt x="188951" y="327299"/>
                  </a:lnTo>
                  <a:lnTo>
                    <a:pt x="147299" y="342485"/>
                  </a:lnTo>
                  <a:close/>
                </a:path>
              </a:pathLst>
            </a:custGeom>
            <a:solidFill>
              <a:srgbClr val="FFFFFF"/>
            </a:solidFill>
          </p:spPr>
          <p:txBody>
            <a:bodyPr wrap="square" lIns="0" tIns="0" rIns="0" bIns="0" rtlCol="0"/>
            <a:lstStyle/>
            <a:p>
              <a:endParaRPr/>
            </a:p>
          </p:txBody>
        </p:sp>
        <p:sp>
          <p:nvSpPr>
            <p:cNvPr id="10" name="object 10"/>
            <p:cNvSpPr/>
            <p:nvPr/>
          </p:nvSpPr>
          <p:spPr>
            <a:xfrm>
              <a:off x="6313173" y="6141850"/>
              <a:ext cx="265430" cy="363855"/>
            </a:xfrm>
            <a:custGeom>
              <a:avLst/>
              <a:gdLst/>
              <a:ahLst/>
              <a:cxnLst/>
              <a:rect l="l" t="t" r="r" b="b"/>
              <a:pathLst>
                <a:path w="265429" h="363854">
                  <a:moveTo>
                    <a:pt x="90717" y="362770"/>
                  </a:moveTo>
                  <a:lnTo>
                    <a:pt x="0" y="57394"/>
                  </a:lnTo>
                  <a:lnTo>
                    <a:pt x="529" y="48959"/>
                  </a:lnTo>
                  <a:lnTo>
                    <a:pt x="5088" y="41992"/>
                  </a:lnTo>
                  <a:lnTo>
                    <a:pt x="12561" y="36777"/>
                  </a:lnTo>
                  <a:lnTo>
                    <a:pt x="21837" y="33601"/>
                  </a:lnTo>
                  <a:lnTo>
                    <a:pt x="182146" y="0"/>
                  </a:lnTo>
                  <a:lnTo>
                    <a:pt x="190839" y="541"/>
                  </a:lnTo>
                  <a:lnTo>
                    <a:pt x="197831" y="5173"/>
                  </a:lnTo>
                  <a:lnTo>
                    <a:pt x="202928" y="12576"/>
                  </a:lnTo>
                  <a:lnTo>
                    <a:pt x="205938" y="21432"/>
                  </a:lnTo>
                  <a:lnTo>
                    <a:pt x="206774" y="31638"/>
                  </a:lnTo>
                  <a:lnTo>
                    <a:pt x="204904" y="40707"/>
                  </a:lnTo>
                  <a:lnTo>
                    <a:pt x="200296" y="47620"/>
                  </a:lnTo>
                  <a:lnTo>
                    <a:pt x="192919" y="51363"/>
                  </a:lnTo>
                  <a:lnTo>
                    <a:pt x="65421" y="78080"/>
                  </a:lnTo>
                  <a:lnTo>
                    <a:pt x="84318" y="168125"/>
                  </a:lnTo>
                  <a:lnTo>
                    <a:pt x="167249" y="157762"/>
                  </a:lnTo>
                  <a:lnTo>
                    <a:pt x="167880" y="158126"/>
                  </a:lnTo>
                  <a:lnTo>
                    <a:pt x="173062" y="164842"/>
                  </a:lnTo>
                  <a:lnTo>
                    <a:pt x="176163" y="173357"/>
                  </a:lnTo>
                  <a:lnTo>
                    <a:pt x="176691" y="181480"/>
                  </a:lnTo>
                  <a:lnTo>
                    <a:pt x="174806" y="189444"/>
                  </a:lnTo>
                  <a:lnTo>
                    <a:pt x="170158" y="195959"/>
                  </a:lnTo>
                  <a:lnTo>
                    <a:pt x="162396" y="199735"/>
                  </a:lnTo>
                  <a:lnTo>
                    <a:pt x="93907" y="214066"/>
                  </a:lnTo>
                  <a:lnTo>
                    <a:pt x="112867" y="304609"/>
                  </a:lnTo>
                  <a:lnTo>
                    <a:pt x="258077" y="286464"/>
                  </a:lnTo>
                  <a:lnTo>
                    <a:pt x="260897" y="290464"/>
                  </a:lnTo>
                  <a:lnTo>
                    <a:pt x="264214" y="300178"/>
                  </a:lnTo>
                  <a:lnTo>
                    <a:pt x="265013" y="309472"/>
                  </a:lnTo>
                  <a:lnTo>
                    <a:pt x="263312" y="318285"/>
                  </a:lnTo>
                  <a:lnTo>
                    <a:pt x="258768" y="325317"/>
                  </a:lnTo>
                  <a:lnTo>
                    <a:pt x="251038" y="329268"/>
                  </a:lnTo>
                  <a:lnTo>
                    <a:pt x="90717" y="362770"/>
                  </a:lnTo>
                  <a:close/>
                </a:path>
                <a:path w="265429" h="363854">
                  <a:moveTo>
                    <a:pt x="167249" y="157762"/>
                  </a:moveTo>
                  <a:lnTo>
                    <a:pt x="84318" y="168124"/>
                  </a:lnTo>
                  <a:lnTo>
                    <a:pt x="152763" y="153850"/>
                  </a:lnTo>
                  <a:lnTo>
                    <a:pt x="160989" y="154148"/>
                  </a:lnTo>
                  <a:lnTo>
                    <a:pt x="167249" y="157762"/>
                  </a:lnTo>
                  <a:close/>
                </a:path>
                <a:path w="265429" h="363854">
                  <a:moveTo>
                    <a:pt x="258077" y="286464"/>
                  </a:moveTo>
                  <a:lnTo>
                    <a:pt x="112867" y="304609"/>
                  </a:lnTo>
                  <a:lnTo>
                    <a:pt x="240315" y="277898"/>
                  </a:lnTo>
                  <a:lnTo>
                    <a:pt x="248575" y="278393"/>
                  </a:lnTo>
                  <a:lnTo>
                    <a:pt x="255560" y="282892"/>
                  </a:lnTo>
                  <a:lnTo>
                    <a:pt x="258077" y="286464"/>
                  </a:lnTo>
                  <a:close/>
                </a:path>
              </a:pathLst>
            </a:custGeom>
            <a:solidFill>
              <a:srgbClr val="FFFFFF"/>
            </a:solidFill>
          </p:spPr>
          <p:txBody>
            <a:bodyPr wrap="square" lIns="0" tIns="0" rIns="0" bIns="0" rtlCol="0"/>
            <a:lstStyle/>
            <a:p>
              <a:endParaRPr/>
            </a:p>
          </p:txBody>
        </p:sp>
        <p:sp>
          <p:nvSpPr>
            <p:cNvPr id="11" name="object 11"/>
            <p:cNvSpPr/>
            <p:nvPr/>
          </p:nvSpPr>
          <p:spPr>
            <a:xfrm>
              <a:off x="6551699" y="6105657"/>
              <a:ext cx="257175" cy="349885"/>
            </a:xfrm>
            <a:custGeom>
              <a:avLst/>
              <a:gdLst/>
              <a:ahLst/>
              <a:cxnLst/>
              <a:rect l="l" t="t" r="r" b="b"/>
              <a:pathLst>
                <a:path w="257175" h="349885">
                  <a:moveTo>
                    <a:pt x="90872" y="349086"/>
                  </a:moveTo>
                  <a:lnTo>
                    <a:pt x="0" y="43273"/>
                  </a:lnTo>
                  <a:lnTo>
                    <a:pt x="477" y="36062"/>
                  </a:lnTo>
                  <a:lnTo>
                    <a:pt x="101674" y="3175"/>
                  </a:lnTo>
                  <a:lnTo>
                    <a:pt x="144443" y="0"/>
                  </a:lnTo>
                  <a:lnTo>
                    <a:pt x="181746" y="10784"/>
                  </a:lnTo>
                  <a:lnTo>
                    <a:pt x="210858" y="38000"/>
                  </a:lnTo>
                  <a:lnTo>
                    <a:pt x="212434" y="41994"/>
                  </a:lnTo>
                  <a:lnTo>
                    <a:pt x="112390" y="54495"/>
                  </a:lnTo>
                  <a:lnTo>
                    <a:pt x="65570" y="64346"/>
                  </a:lnTo>
                  <a:lnTo>
                    <a:pt x="112960" y="290831"/>
                  </a:lnTo>
                  <a:lnTo>
                    <a:pt x="249249" y="273801"/>
                  </a:lnTo>
                  <a:lnTo>
                    <a:pt x="240858" y="293293"/>
                  </a:lnTo>
                  <a:lnTo>
                    <a:pt x="210998" y="318149"/>
                  </a:lnTo>
                  <a:lnTo>
                    <a:pt x="170560" y="332394"/>
                  </a:lnTo>
                  <a:lnTo>
                    <a:pt x="90872" y="349086"/>
                  </a:lnTo>
                  <a:close/>
                </a:path>
                <a:path w="257175" h="349885">
                  <a:moveTo>
                    <a:pt x="249249" y="273801"/>
                  </a:moveTo>
                  <a:lnTo>
                    <a:pt x="112960" y="290831"/>
                  </a:lnTo>
                  <a:lnTo>
                    <a:pt x="159793" y="281081"/>
                  </a:lnTo>
                  <a:lnTo>
                    <a:pt x="179076" y="273741"/>
                  </a:lnTo>
                  <a:lnTo>
                    <a:pt x="191942" y="261050"/>
                  </a:lnTo>
                  <a:lnTo>
                    <a:pt x="197856" y="242944"/>
                  </a:lnTo>
                  <a:lnTo>
                    <a:pt x="196283" y="219356"/>
                  </a:lnTo>
                  <a:lnTo>
                    <a:pt x="170538" y="96394"/>
                  </a:lnTo>
                  <a:lnTo>
                    <a:pt x="162539" y="74154"/>
                  </a:lnTo>
                  <a:lnTo>
                    <a:pt x="149857" y="59946"/>
                  </a:lnTo>
                  <a:lnTo>
                    <a:pt x="132978" y="53488"/>
                  </a:lnTo>
                  <a:lnTo>
                    <a:pt x="112390" y="54495"/>
                  </a:lnTo>
                  <a:lnTo>
                    <a:pt x="212434" y="41994"/>
                  </a:lnTo>
                  <a:lnTo>
                    <a:pt x="229056" y="84120"/>
                  </a:lnTo>
                  <a:lnTo>
                    <a:pt x="254801" y="207081"/>
                  </a:lnTo>
                  <a:lnTo>
                    <a:pt x="256629" y="256659"/>
                  </a:lnTo>
                  <a:lnTo>
                    <a:pt x="249249" y="273801"/>
                  </a:lnTo>
                  <a:close/>
                </a:path>
              </a:pathLst>
            </a:custGeom>
            <a:solidFill>
              <a:srgbClr val="FFFFFF"/>
            </a:solidFill>
          </p:spPr>
          <p:txBody>
            <a:bodyPr wrap="square" lIns="0" tIns="0" rIns="0" bIns="0" rtlCol="0"/>
            <a:lstStyle/>
            <a:p>
              <a:endParaRPr/>
            </a:p>
          </p:txBody>
        </p:sp>
        <p:sp>
          <p:nvSpPr>
            <p:cNvPr id="12" name="object 12"/>
            <p:cNvSpPr/>
            <p:nvPr/>
          </p:nvSpPr>
          <p:spPr>
            <a:xfrm>
              <a:off x="5771661" y="5124281"/>
              <a:ext cx="413384" cy="413384"/>
            </a:xfrm>
            <a:custGeom>
              <a:avLst/>
              <a:gdLst/>
              <a:ahLst/>
              <a:cxnLst/>
              <a:rect l="l" t="t" r="r" b="b"/>
              <a:pathLst>
                <a:path w="413385" h="413385">
                  <a:moveTo>
                    <a:pt x="232140" y="412449"/>
                  </a:moveTo>
                  <a:lnTo>
                    <a:pt x="184291" y="412892"/>
                  </a:lnTo>
                  <a:lnTo>
                    <a:pt x="139023" y="402784"/>
                  </a:lnTo>
                  <a:lnTo>
                    <a:pt x="97738" y="383217"/>
                  </a:lnTo>
                  <a:lnTo>
                    <a:pt x="61837" y="355281"/>
                  </a:lnTo>
                  <a:lnTo>
                    <a:pt x="32720" y="320070"/>
                  </a:lnTo>
                  <a:lnTo>
                    <a:pt x="11790" y="278673"/>
                  </a:lnTo>
                  <a:lnTo>
                    <a:pt x="447" y="232184"/>
                  </a:lnTo>
                  <a:lnTo>
                    <a:pt x="0" y="184316"/>
                  </a:lnTo>
                  <a:lnTo>
                    <a:pt x="10099" y="139036"/>
                  </a:lnTo>
                  <a:lnTo>
                    <a:pt x="29655" y="97744"/>
                  </a:lnTo>
                  <a:lnTo>
                    <a:pt x="57579" y="61838"/>
                  </a:lnTo>
                  <a:lnTo>
                    <a:pt x="92781" y="32720"/>
                  </a:lnTo>
                  <a:lnTo>
                    <a:pt x="134170" y="11790"/>
                  </a:lnTo>
                  <a:lnTo>
                    <a:pt x="180657" y="447"/>
                  </a:lnTo>
                  <a:lnTo>
                    <a:pt x="228524" y="0"/>
                  </a:lnTo>
                  <a:lnTo>
                    <a:pt x="273804" y="10100"/>
                  </a:lnTo>
                  <a:lnTo>
                    <a:pt x="315097" y="29659"/>
                  </a:lnTo>
                  <a:lnTo>
                    <a:pt x="351003" y="57588"/>
                  </a:lnTo>
                  <a:lnTo>
                    <a:pt x="352942" y="59932"/>
                  </a:lnTo>
                  <a:lnTo>
                    <a:pt x="190625" y="80215"/>
                  </a:lnTo>
                  <a:lnTo>
                    <a:pt x="142788" y="96278"/>
                  </a:lnTo>
                  <a:lnTo>
                    <a:pt x="106057" y="128359"/>
                  </a:lnTo>
                  <a:lnTo>
                    <a:pt x="84008" y="171869"/>
                  </a:lnTo>
                  <a:lnTo>
                    <a:pt x="80215" y="222216"/>
                  </a:lnTo>
                  <a:lnTo>
                    <a:pt x="96274" y="270032"/>
                  </a:lnTo>
                  <a:lnTo>
                    <a:pt x="128351" y="306765"/>
                  </a:lnTo>
                  <a:lnTo>
                    <a:pt x="171847" y="328828"/>
                  </a:lnTo>
                  <a:lnTo>
                    <a:pt x="222166" y="332631"/>
                  </a:lnTo>
                  <a:lnTo>
                    <a:pt x="384502" y="312346"/>
                  </a:lnTo>
                  <a:lnTo>
                    <a:pt x="383185" y="315126"/>
                  </a:lnTo>
                  <a:lnTo>
                    <a:pt x="355257" y="351037"/>
                  </a:lnTo>
                  <a:lnTo>
                    <a:pt x="320047" y="380163"/>
                  </a:lnTo>
                  <a:lnTo>
                    <a:pt x="278645" y="401102"/>
                  </a:lnTo>
                  <a:lnTo>
                    <a:pt x="232140" y="412449"/>
                  </a:lnTo>
                  <a:close/>
                </a:path>
                <a:path w="413385" h="413385">
                  <a:moveTo>
                    <a:pt x="384502" y="312346"/>
                  </a:moveTo>
                  <a:lnTo>
                    <a:pt x="222166" y="332631"/>
                  </a:lnTo>
                  <a:lnTo>
                    <a:pt x="270031" y="316559"/>
                  </a:lnTo>
                  <a:lnTo>
                    <a:pt x="306776" y="284469"/>
                  </a:lnTo>
                  <a:lnTo>
                    <a:pt x="328832" y="240972"/>
                  </a:lnTo>
                  <a:lnTo>
                    <a:pt x="332631" y="190674"/>
                  </a:lnTo>
                  <a:lnTo>
                    <a:pt x="316565" y="142809"/>
                  </a:lnTo>
                  <a:lnTo>
                    <a:pt x="284482" y="106063"/>
                  </a:lnTo>
                  <a:lnTo>
                    <a:pt x="240972" y="84009"/>
                  </a:lnTo>
                  <a:lnTo>
                    <a:pt x="190625" y="80215"/>
                  </a:lnTo>
                  <a:lnTo>
                    <a:pt x="352942" y="59932"/>
                  </a:lnTo>
                  <a:lnTo>
                    <a:pt x="380122" y="92799"/>
                  </a:lnTo>
                  <a:lnTo>
                    <a:pt x="401054" y="134201"/>
                  </a:lnTo>
                  <a:lnTo>
                    <a:pt x="412399" y="180706"/>
                  </a:lnTo>
                  <a:lnTo>
                    <a:pt x="412845" y="228558"/>
                  </a:lnTo>
                  <a:lnTo>
                    <a:pt x="402744" y="273832"/>
                  </a:lnTo>
                  <a:lnTo>
                    <a:pt x="384502" y="312346"/>
                  </a:lnTo>
                  <a:close/>
                </a:path>
              </a:pathLst>
            </a:custGeom>
            <a:solidFill>
              <a:srgbClr val="314658"/>
            </a:solidFill>
          </p:spPr>
          <p:txBody>
            <a:bodyPr wrap="square" lIns="0" tIns="0" rIns="0" bIns="0" rtlCol="0"/>
            <a:lstStyle/>
            <a:p>
              <a:endParaRPr/>
            </a:p>
          </p:txBody>
        </p:sp>
        <p:sp>
          <p:nvSpPr>
            <p:cNvPr id="13" name="object 13"/>
            <p:cNvSpPr/>
            <p:nvPr/>
          </p:nvSpPr>
          <p:spPr>
            <a:xfrm>
              <a:off x="6072205" y="5389159"/>
              <a:ext cx="563245" cy="425450"/>
            </a:xfrm>
            <a:custGeom>
              <a:avLst/>
              <a:gdLst/>
              <a:ahLst/>
              <a:cxnLst/>
              <a:rect l="l" t="t" r="r" b="b"/>
              <a:pathLst>
                <a:path w="563245" h="425450">
                  <a:moveTo>
                    <a:pt x="434950" y="425182"/>
                  </a:moveTo>
                  <a:lnTo>
                    <a:pt x="0" y="79883"/>
                  </a:lnTo>
                  <a:lnTo>
                    <a:pt x="20149" y="63722"/>
                  </a:lnTo>
                  <a:lnTo>
                    <a:pt x="37505" y="44772"/>
                  </a:lnTo>
                  <a:lnTo>
                    <a:pt x="51778" y="23407"/>
                  </a:lnTo>
                  <a:lnTo>
                    <a:pt x="62676" y="0"/>
                  </a:lnTo>
                  <a:lnTo>
                    <a:pt x="563127" y="397418"/>
                  </a:lnTo>
                  <a:lnTo>
                    <a:pt x="434950" y="425182"/>
                  </a:lnTo>
                  <a:close/>
                </a:path>
              </a:pathLst>
            </a:custGeom>
            <a:solidFill>
              <a:srgbClr val="314658"/>
            </a:solidFill>
          </p:spPr>
          <p:txBody>
            <a:bodyPr wrap="square" lIns="0" tIns="0" rIns="0" bIns="0" rtlCol="0"/>
            <a:lstStyle/>
            <a:p>
              <a:endParaRPr/>
            </a:p>
          </p:txBody>
        </p:sp>
        <p:sp>
          <p:nvSpPr>
            <p:cNvPr id="14" name="object 14"/>
            <p:cNvSpPr/>
            <p:nvPr/>
          </p:nvSpPr>
          <p:spPr>
            <a:xfrm>
              <a:off x="5355251" y="5427442"/>
              <a:ext cx="567690" cy="636905"/>
            </a:xfrm>
            <a:custGeom>
              <a:avLst/>
              <a:gdLst/>
              <a:ahLst/>
              <a:cxnLst/>
              <a:rect l="l" t="t" r="r" b="b"/>
              <a:pathLst>
                <a:path w="567689" h="636904">
                  <a:moveTo>
                    <a:pt x="0" y="636563"/>
                  </a:moveTo>
                  <a:lnTo>
                    <a:pt x="486234" y="0"/>
                  </a:lnTo>
                  <a:lnTo>
                    <a:pt x="502737" y="19805"/>
                  </a:lnTo>
                  <a:lnTo>
                    <a:pt x="522017" y="36756"/>
                  </a:lnTo>
                  <a:lnTo>
                    <a:pt x="543678" y="50581"/>
                  </a:lnTo>
                  <a:lnTo>
                    <a:pt x="567326" y="61006"/>
                  </a:lnTo>
                  <a:lnTo>
                    <a:pt x="152918" y="603378"/>
                  </a:lnTo>
                  <a:lnTo>
                    <a:pt x="0" y="636563"/>
                  </a:lnTo>
                  <a:close/>
                </a:path>
              </a:pathLst>
            </a:custGeom>
            <a:solidFill>
              <a:srgbClr val="314658"/>
            </a:solidFill>
          </p:spPr>
          <p:txBody>
            <a:bodyPr wrap="square" lIns="0" tIns="0" rIns="0" bIns="0" rtlCol="0"/>
            <a:lstStyle/>
            <a:p>
              <a:endParaRPr/>
            </a:p>
          </p:txBody>
        </p:sp>
      </p:grpSp>
      <p:pic>
        <p:nvPicPr>
          <p:cNvPr id="15" name="Image 14">
            <a:extLst>
              <a:ext uri="{FF2B5EF4-FFF2-40B4-BE49-F238E27FC236}">
                <a16:creationId xmlns:a16="http://schemas.microsoft.com/office/drawing/2014/main" id="{205B5041-2647-9248-886B-826959BF9686}"/>
              </a:ext>
            </a:extLst>
          </p:cNvPr>
          <p:cNvPicPr>
            <a:picLocks noChangeAspect="1"/>
          </p:cNvPicPr>
          <p:nvPr/>
        </p:nvPicPr>
        <p:blipFill>
          <a:blip r:embed="rId3"/>
          <a:stretch>
            <a:fillRect/>
          </a:stretch>
        </p:blipFill>
        <p:spPr>
          <a:xfrm>
            <a:off x="9331508" y="5991524"/>
            <a:ext cx="1976352" cy="19763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933" y="419100"/>
            <a:ext cx="18288000" cy="1243930"/>
          </a:xfrm>
          <a:prstGeom prst="rect">
            <a:avLst/>
          </a:prstGeom>
        </p:spPr>
        <p:txBody>
          <a:bodyPr vert="horz" wrap="square" lIns="0" tIns="12700" rIns="0" bIns="0" rtlCol="0">
            <a:spAutoFit/>
          </a:bodyPr>
          <a:lstStyle/>
          <a:p>
            <a:pPr marL="12700" algn="ctr">
              <a:lnSpc>
                <a:spcPct val="100000"/>
              </a:lnSpc>
              <a:spcBef>
                <a:spcPts val="100"/>
              </a:spcBef>
            </a:pPr>
            <a:r>
              <a:rPr lang="fr-FR" sz="8000" spc="25" dirty="0">
                <a:latin typeface="+mn-lt"/>
              </a:rPr>
              <a:t>LE</a:t>
            </a:r>
            <a:r>
              <a:rPr lang="fr-FR" sz="8000" spc="-890" dirty="0">
                <a:latin typeface="+mn-lt"/>
              </a:rPr>
              <a:t> </a:t>
            </a:r>
            <a:r>
              <a:rPr lang="fr-FR" sz="8000" spc="260" dirty="0">
                <a:latin typeface="+mn-lt"/>
              </a:rPr>
              <a:t>PROGRAMME</a:t>
            </a:r>
            <a:r>
              <a:rPr lang="fr-FR" sz="8000" spc="-890" dirty="0">
                <a:latin typeface="+mn-lt"/>
              </a:rPr>
              <a:t> </a:t>
            </a:r>
            <a:r>
              <a:rPr lang="fr-FR" sz="8000" spc="325" dirty="0">
                <a:latin typeface="+mn-lt"/>
              </a:rPr>
              <a:t>DU</a:t>
            </a:r>
            <a:r>
              <a:rPr lang="fr-FR" sz="8000" spc="-890" dirty="0">
                <a:latin typeface="+mn-lt"/>
              </a:rPr>
              <a:t> </a:t>
            </a:r>
            <a:r>
              <a:rPr lang="fr-FR" sz="8000" spc="590" dirty="0">
                <a:latin typeface="+mn-lt"/>
              </a:rPr>
              <a:t>JOUR.</a:t>
            </a:r>
          </a:p>
        </p:txBody>
      </p:sp>
      <p:sp>
        <p:nvSpPr>
          <p:cNvPr id="9" name="object 9"/>
          <p:cNvSpPr txBox="1"/>
          <p:nvPr/>
        </p:nvSpPr>
        <p:spPr>
          <a:xfrm>
            <a:off x="4229101" y="2400300"/>
            <a:ext cx="9829800" cy="5735096"/>
          </a:xfrm>
          <a:prstGeom prst="rect">
            <a:avLst/>
          </a:prstGeom>
        </p:spPr>
        <p:txBody>
          <a:bodyPr vert="horz" wrap="square" lIns="0" tIns="12700" rIns="0" bIns="0" rtlCol="0">
            <a:spAutoFit/>
          </a:bodyPr>
          <a:lstStyle/>
          <a:p>
            <a:pPr marL="584200" marR="5080" indent="-571500" algn="ctr">
              <a:lnSpc>
                <a:spcPct val="157300"/>
              </a:lnSpc>
              <a:spcBef>
                <a:spcPts val="100"/>
              </a:spcBef>
              <a:buFont typeface="Arial" panose="020B0604020202020204" pitchFamily="34" charset="0"/>
              <a:buChar char="•"/>
            </a:pPr>
            <a:r>
              <a:rPr sz="4800" dirty="0">
                <a:cs typeface="Century Gothic"/>
              </a:rPr>
              <a:t>Comment ça </a:t>
            </a:r>
            <a:r>
              <a:rPr sz="4800" dirty="0" err="1">
                <a:cs typeface="Century Gothic"/>
              </a:rPr>
              <a:t>va</a:t>
            </a:r>
            <a:r>
              <a:rPr sz="4800" dirty="0">
                <a:cs typeface="Century Gothic"/>
              </a:rPr>
              <a:t> ?</a:t>
            </a:r>
            <a:endParaRPr lang="fr-FR" sz="4800" dirty="0">
              <a:cs typeface="Century Gothic"/>
            </a:endParaRPr>
          </a:p>
          <a:p>
            <a:pPr marL="584200" marR="5080" indent="-571500" algn="ctr">
              <a:lnSpc>
                <a:spcPct val="157300"/>
              </a:lnSpc>
              <a:spcBef>
                <a:spcPts val="100"/>
              </a:spcBef>
              <a:buFont typeface="Arial" panose="020B0604020202020204" pitchFamily="34" charset="0"/>
              <a:buChar char="•"/>
            </a:pPr>
            <a:r>
              <a:rPr sz="4800" dirty="0" err="1">
                <a:cs typeface="Century Gothic"/>
              </a:rPr>
              <a:t>Foire</a:t>
            </a:r>
            <a:r>
              <a:rPr sz="4800" dirty="0">
                <a:cs typeface="Century Gothic"/>
              </a:rPr>
              <a:t> aux questions.</a:t>
            </a:r>
            <a:endParaRPr lang="fr-FR" sz="4800" dirty="0">
              <a:cs typeface="Century Gothic"/>
            </a:endParaRPr>
          </a:p>
          <a:p>
            <a:pPr marL="584200" marR="5080" indent="-571500" algn="ctr">
              <a:lnSpc>
                <a:spcPct val="157300"/>
              </a:lnSpc>
              <a:spcBef>
                <a:spcPts val="100"/>
              </a:spcBef>
              <a:buFont typeface="Arial" panose="020B0604020202020204" pitchFamily="34" charset="0"/>
              <a:buChar char="•"/>
            </a:pPr>
            <a:r>
              <a:rPr sz="4800" dirty="0">
                <a:cs typeface="Century Gothic"/>
              </a:rPr>
              <a:t>Les points </a:t>
            </a:r>
            <a:r>
              <a:rPr sz="4800" dirty="0" err="1">
                <a:cs typeface="Century Gothic"/>
              </a:rPr>
              <a:t>importants</a:t>
            </a:r>
            <a:r>
              <a:rPr sz="4800" dirty="0">
                <a:cs typeface="Century Gothic"/>
              </a:rPr>
              <a:t>.</a:t>
            </a:r>
            <a:endParaRPr lang="fr-FR" sz="4800" dirty="0">
              <a:cs typeface="Century Gothic"/>
            </a:endParaRPr>
          </a:p>
          <a:p>
            <a:pPr marL="584200" marR="5080" indent="-571500" algn="ctr">
              <a:lnSpc>
                <a:spcPct val="157300"/>
              </a:lnSpc>
              <a:spcBef>
                <a:spcPts val="100"/>
              </a:spcBef>
              <a:buFont typeface="Arial" panose="020B0604020202020204" pitchFamily="34" charset="0"/>
              <a:buChar char="•"/>
            </a:pPr>
            <a:r>
              <a:rPr sz="4800" dirty="0">
                <a:cs typeface="Century Gothic"/>
              </a:rPr>
              <a:t>Ce qui vous attend.</a:t>
            </a:r>
            <a:endParaRPr lang="fr-FR" sz="4800" dirty="0">
              <a:cs typeface="Century Gothic"/>
            </a:endParaRPr>
          </a:p>
          <a:p>
            <a:pPr marL="584200" marR="5080" indent="-571500" algn="ctr">
              <a:lnSpc>
                <a:spcPct val="157300"/>
              </a:lnSpc>
              <a:spcBef>
                <a:spcPts val="100"/>
              </a:spcBef>
              <a:buFont typeface="Arial" panose="020B0604020202020204" pitchFamily="34" charset="0"/>
              <a:buChar char="•"/>
            </a:pPr>
            <a:r>
              <a:rPr sz="4800" dirty="0">
                <a:cs typeface="Century Gothic"/>
              </a:rPr>
              <a:t>Le Mot de la fin.</a:t>
            </a:r>
          </a:p>
        </p:txBody>
      </p:sp>
      <p:pic>
        <p:nvPicPr>
          <p:cNvPr id="10" name="Image 9">
            <a:extLst>
              <a:ext uri="{FF2B5EF4-FFF2-40B4-BE49-F238E27FC236}">
                <a16:creationId xmlns:a16="http://schemas.microsoft.com/office/drawing/2014/main" id="{032910C5-E4E4-F84A-ADBE-01298E2C8B83}"/>
              </a:ext>
            </a:extLst>
          </p:cNvPr>
          <p:cNvPicPr>
            <a:picLocks noChangeAspect="1"/>
          </p:cNvPicPr>
          <p:nvPr/>
        </p:nvPicPr>
        <p:blipFill>
          <a:blip r:embed="rId3"/>
          <a:stretch>
            <a:fillRect/>
          </a:stretch>
        </p:blipFill>
        <p:spPr>
          <a:xfrm rot="1004722">
            <a:off x="14478000" y="5067300"/>
            <a:ext cx="1524000" cy="1524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51039" y="4782259"/>
            <a:ext cx="5200649" cy="3638549"/>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 y="227317"/>
            <a:ext cx="18287998" cy="1243930"/>
          </a:xfrm>
          <a:prstGeom prst="rect">
            <a:avLst/>
          </a:prstGeom>
        </p:spPr>
        <p:txBody>
          <a:bodyPr vert="horz" wrap="square" lIns="0" tIns="12700" rIns="0" bIns="0" rtlCol="0">
            <a:spAutoFit/>
          </a:bodyPr>
          <a:lstStyle/>
          <a:p>
            <a:pPr marL="12700" algn="ctr">
              <a:lnSpc>
                <a:spcPct val="100000"/>
              </a:lnSpc>
              <a:spcBef>
                <a:spcPts val="100"/>
              </a:spcBef>
            </a:pPr>
            <a:r>
              <a:rPr lang="fr-FR" sz="8000" spc="-95" dirty="0">
                <a:latin typeface="+mn-lt"/>
              </a:rPr>
              <a:t>COMMENT</a:t>
            </a:r>
            <a:r>
              <a:rPr lang="fr-FR" sz="8000" spc="-905" dirty="0">
                <a:latin typeface="+mn-lt"/>
              </a:rPr>
              <a:t> </a:t>
            </a:r>
            <a:r>
              <a:rPr lang="fr-FR" sz="8000" spc="400" dirty="0">
                <a:latin typeface="+mn-lt"/>
              </a:rPr>
              <a:t>ÇA</a:t>
            </a:r>
            <a:r>
              <a:rPr lang="fr-FR" sz="8000" spc="-900" dirty="0">
                <a:latin typeface="+mn-lt"/>
              </a:rPr>
              <a:t> </a:t>
            </a:r>
            <a:r>
              <a:rPr lang="fr-FR" sz="8000" spc="585" dirty="0">
                <a:latin typeface="+mn-lt"/>
              </a:rPr>
              <a:t>VA</a:t>
            </a:r>
            <a:r>
              <a:rPr lang="fr-FR" sz="8000" spc="-905" dirty="0">
                <a:latin typeface="+mn-lt"/>
              </a:rPr>
              <a:t> </a:t>
            </a:r>
            <a:r>
              <a:rPr lang="fr-FR" sz="8000" spc="-1590" dirty="0">
                <a:latin typeface="+mn-lt"/>
              </a:rPr>
              <a:t>?</a:t>
            </a:r>
          </a:p>
        </p:txBody>
      </p:sp>
      <p:grpSp>
        <p:nvGrpSpPr>
          <p:cNvPr id="14" name="Groupe 13">
            <a:extLst>
              <a:ext uri="{FF2B5EF4-FFF2-40B4-BE49-F238E27FC236}">
                <a16:creationId xmlns:a16="http://schemas.microsoft.com/office/drawing/2014/main" id="{E279AC94-5F05-6040-9F1A-EAB87A0CC910}"/>
              </a:ext>
            </a:extLst>
          </p:cNvPr>
          <p:cNvGrpSpPr/>
          <p:nvPr/>
        </p:nvGrpSpPr>
        <p:grpSpPr>
          <a:xfrm>
            <a:off x="4790385" y="1634153"/>
            <a:ext cx="8707229" cy="2620589"/>
            <a:chOff x="4867165" y="1666017"/>
            <a:chExt cx="8707229" cy="2620589"/>
          </a:xfrm>
        </p:grpSpPr>
        <p:sp>
          <p:nvSpPr>
            <p:cNvPr id="4" name="object 4"/>
            <p:cNvSpPr/>
            <p:nvPr/>
          </p:nvSpPr>
          <p:spPr>
            <a:xfrm>
              <a:off x="9753600" y="1933166"/>
              <a:ext cx="1400174" cy="132397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4867165" y="1666017"/>
              <a:ext cx="8707229" cy="2620589"/>
            </a:xfrm>
            <a:prstGeom prst="rect">
              <a:avLst/>
            </a:prstGeom>
          </p:spPr>
          <p:txBody>
            <a:bodyPr vert="horz" wrap="square" lIns="0" tIns="479425" rIns="0" bIns="0" rtlCol="0">
              <a:spAutoFit/>
            </a:bodyPr>
            <a:lstStyle/>
            <a:p>
              <a:pPr marL="698500" indent="-685800">
                <a:lnSpc>
                  <a:spcPct val="100000"/>
                </a:lnSpc>
                <a:spcBef>
                  <a:spcPts val="3775"/>
                </a:spcBef>
                <a:buFont typeface="Arial" panose="020B0604020202020204" pitchFamily="34" charset="0"/>
                <a:buChar char="•"/>
              </a:pPr>
              <a:r>
                <a:rPr sz="5400" dirty="0">
                  <a:cs typeface="Century Gothic"/>
                </a:rPr>
                <a:t>Cliquez sur :</a:t>
              </a:r>
            </a:p>
            <a:p>
              <a:pPr marL="698500" indent="-685800">
                <a:lnSpc>
                  <a:spcPct val="100000"/>
                </a:lnSpc>
                <a:spcBef>
                  <a:spcPts val="3679"/>
                </a:spcBef>
                <a:buFont typeface="Arial" panose="020B0604020202020204" pitchFamily="34" charset="0"/>
                <a:buChar char="•"/>
              </a:pPr>
              <a:r>
                <a:rPr sz="5400" dirty="0">
                  <a:cs typeface="Century Gothic"/>
                </a:rPr>
                <a:t>Changez votre statut !</a:t>
              </a:r>
            </a:p>
          </p:txBody>
        </p:sp>
      </p:grpSp>
      <p:grpSp>
        <p:nvGrpSpPr>
          <p:cNvPr id="17" name="Groupe 16">
            <a:extLst>
              <a:ext uri="{FF2B5EF4-FFF2-40B4-BE49-F238E27FC236}">
                <a16:creationId xmlns:a16="http://schemas.microsoft.com/office/drawing/2014/main" id="{D3943699-3DB0-604F-B393-FC16E41DD67B}"/>
              </a:ext>
            </a:extLst>
          </p:cNvPr>
          <p:cNvGrpSpPr/>
          <p:nvPr/>
        </p:nvGrpSpPr>
        <p:grpSpPr>
          <a:xfrm>
            <a:off x="12371626" y="8002095"/>
            <a:ext cx="1808480" cy="1133248"/>
            <a:chOff x="12371626" y="8002095"/>
            <a:chExt cx="1808480" cy="1133248"/>
          </a:xfrm>
        </p:grpSpPr>
        <p:sp>
          <p:nvSpPr>
            <p:cNvPr id="10" name="object 10"/>
            <p:cNvSpPr/>
            <p:nvPr/>
          </p:nvSpPr>
          <p:spPr>
            <a:xfrm>
              <a:off x="12371626" y="8253328"/>
              <a:ext cx="1512570" cy="882015"/>
            </a:xfrm>
            <a:custGeom>
              <a:avLst/>
              <a:gdLst/>
              <a:ahLst/>
              <a:cxnLst/>
              <a:rect l="l" t="t" r="r" b="b"/>
              <a:pathLst>
                <a:path w="1512569" h="882015">
                  <a:moveTo>
                    <a:pt x="1339750" y="164954"/>
                  </a:moveTo>
                  <a:lnTo>
                    <a:pt x="781530" y="164954"/>
                  </a:lnTo>
                  <a:lnTo>
                    <a:pt x="810588" y="161896"/>
                  </a:lnTo>
                  <a:lnTo>
                    <a:pt x="840964" y="151938"/>
                  </a:lnTo>
                  <a:lnTo>
                    <a:pt x="890274" y="131809"/>
                  </a:lnTo>
                  <a:lnTo>
                    <a:pt x="939989" y="113649"/>
                  </a:lnTo>
                  <a:lnTo>
                    <a:pt x="990240" y="97177"/>
                  </a:lnTo>
                  <a:lnTo>
                    <a:pt x="1040906" y="82206"/>
                  </a:lnTo>
                  <a:lnTo>
                    <a:pt x="1091925" y="68523"/>
                  </a:lnTo>
                  <a:lnTo>
                    <a:pt x="1143241" y="55916"/>
                  </a:lnTo>
                  <a:lnTo>
                    <a:pt x="1194794" y="44174"/>
                  </a:lnTo>
                  <a:lnTo>
                    <a:pt x="1246525" y="33085"/>
                  </a:lnTo>
                  <a:lnTo>
                    <a:pt x="1402194" y="1617"/>
                  </a:lnTo>
                  <a:lnTo>
                    <a:pt x="1417214" y="0"/>
                  </a:lnTo>
                  <a:lnTo>
                    <a:pt x="1432839" y="712"/>
                  </a:lnTo>
                  <a:lnTo>
                    <a:pt x="1485365" y="17857"/>
                  </a:lnTo>
                  <a:lnTo>
                    <a:pt x="1510449" y="54030"/>
                  </a:lnTo>
                  <a:lnTo>
                    <a:pt x="1512369" y="79127"/>
                  </a:lnTo>
                  <a:lnTo>
                    <a:pt x="1507507" y="101434"/>
                  </a:lnTo>
                  <a:lnTo>
                    <a:pt x="1480641" y="131809"/>
                  </a:lnTo>
                  <a:lnTo>
                    <a:pt x="1426978" y="146950"/>
                  </a:lnTo>
                  <a:lnTo>
                    <a:pt x="1361391" y="160144"/>
                  </a:lnTo>
                  <a:lnTo>
                    <a:pt x="1339750" y="164954"/>
                  </a:lnTo>
                  <a:close/>
                </a:path>
                <a:path w="1512569" h="882015">
                  <a:moveTo>
                    <a:pt x="63862" y="184570"/>
                  </a:moveTo>
                  <a:lnTo>
                    <a:pt x="17043" y="167010"/>
                  </a:lnTo>
                  <a:lnTo>
                    <a:pt x="0" y="128255"/>
                  </a:lnTo>
                  <a:lnTo>
                    <a:pt x="1202" y="105165"/>
                  </a:lnTo>
                  <a:lnTo>
                    <a:pt x="23459" y="71169"/>
                  </a:lnTo>
                  <a:lnTo>
                    <a:pt x="64314" y="56226"/>
                  </a:lnTo>
                  <a:lnTo>
                    <a:pt x="107211" y="50061"/>
                  </a:lnTo>
                  <a:lnTo>
                    <a:pt x="128733" y="49180"/>
                  </a:lnTo>
                  <a:lnTo>
                    <a:pt x="179535" y="49512"/>
                  </a:lnTo>
                  <a:lnTo>
                    <a:pt x="230155" y="51054"/>
                  </a:lnTo>
                  <a:lnTo>
                    <a:pt x="280571" y="53890"/>
                  </a:lnTo>
                  <a:lnTo>
                    <a:pt x="330764" y="58104"/>
                  </a:lnTo>
                  <a:lnTo>
                    <a:pt x="380712" y="63780"/>
                  </a:lnTo>
                  <a:lnTo>
                    <a:pt x="430396" y="71004"/>
                  </a:lnTo>
                  <a:lnTo>
                    <a:pt x="479795" y="79858"/>
                  </a:lnTo>
                  <a:lnTo>
                    <a:pt x="528888" y="90428"/>
                  </a:lnTo>
                  <a:lnTo>
                    <a:pt x="577656" y="102798"/>
                  </a:lnTo>
                  <a:lnTo>
                    <a:pt x="626078" y="117051"/>
                  </a:lnTo>
                  <a:lnTo>
                    <a:pt x="674134" y="133273"/>
                  </a:lnTo>
                  <a:lnTo>
                    <a:pt x="721803" y="151547"/>
                  </a:lnTo>
                  <a:lnTo>
                    <a:pt x="752399" y="161407"/>
                  </a:lnTo>
                  <a:lnTo>
                    <a:pt x="781530" y="164954"/>
                  </a:lnTo>
                  <a:lnTo>
                    <a:pt x="1339750" y="164954"/>
                  </a:lnTo>
                  <a:lnTo>
                    <a:pt x="1328744" y="167401"/>
                  </a:lnTo>
                  <a:lnTo>
                    <a:pt x="1259313" y="184313"/>
                  </a:lnTo>
                  <a:lnTo>
                    <a:pt x="79606" y="184313"/>
                  </a:lnTo>
                  <a:lnTo>
                    <a:pt x="63862" y="184570"/>
                  </a:lnTo>
                  <a:close/>
                </a:path>
                <a:path w="1512569" h="882015">
                  <a:moveTo>
                    <a:pt x="743606" y="881405"/>
                  </a:moveTo>
                  <a:lnTo>
                    <a:pt x="699558" y="879542"/>
                  </a:lnTo>
                  <a:lnTo>
                    <a:pt x="656289" y="870954"/>
                  </a:lnTo>
                  <a:lnTo>
                    <a:pt x="613914" y="855666"/>
                  </a:lnTo>
                  <a:lnTo>
                    <a:pt x="572552" y="833703"/>
                  </a:lnTo>
                  <a:lnTo>
                    <a:pt x="532318" y="805091"/>
                  </a:lnTo>
                  <a:lnTo>
                    <a:pt x="496205" y="771732"/>
                  </a:lnTo>
                  <a:lnTo>
                    <a:pt x="466627" y="735614"/>
                  </a:lnTo>
                  <a:lnTo>
                    <a:pt x="443607" y="697230"/>
                  </a:lnTo>
                  <a:lnTo>
                    <a:pt x="427171" y="657071"/>
                  </a:lnTo>
                  <a:lnTo>
                    <a:pt x="417343" y="615630"/>
                  </a:lnTo>
                  <a:lnTo>
                    <a:pt x="414147" y="573399"/>
                  </a:lnTo>
                  <a:lnTo>
                    <a:pt x="417609" y="530872"/>
                  </a:lnTo>
                  <a:lnTo>
                    <a:pt x="427753" y="488539"/>
                  </a:lnTo>
                  <a:lnTo>
                    <a:pt x="444603" y="446893"/>
                  </a:lnTo>
                  <a:lnTo>
                    <a:pt x="468185" y="406427"/>
                  </a:lnTo>
                  <a:lnTo>
                    <a:pt x="498523" y="367633"/>
                  </a:lnTo>
                  <a:lnTo>
                    <a:pt x="547310" y="319166"/>
                  </a:lnTo>
                  <a:lnTo>
                    <a:pt x="575935" y="292904"/>
                  </a:lnTo>
                  <a:lnTo>
                    <a:pt x="608112" y="262917"/>
                  </a:lnTo>
                  <a:lnTo>
                    <a:pt x="558610" y="249369"/>
                  </a:lnTo>
                  <a:lnTo>
                    <a:pt x="512148" y="236151"/>
                  </a:lnTo>
                  <a:lnTo>
                    <a:pt x="467518" y="224768"/>
                  </a:lnTo>
                  <a:lnTo>
                    <a:pt x="423510" y="216725"/>
                  </a:lnTo>
                  <a:lnTo>
                    <a:pt x="375661" y="210859"/>
                  </a:lnTo>
                  <a:lnTo>
                    <a:pt x="327733" y="205722"/>
                  </a:lnTo>
                  <a:lnTo>
                    <a:pt x="87515" y="184625"/>
                  </a:lnTo>
                  <a:lnTo>
                    <a:pt x="79606" y="184313"/>
                  </a:lnTo>
                  <a:lnTo>
                    <a:pt x="1259313" y="184313"/>
                  </a:lnTo>
                  <a:lnTo>
                    <a:pt x="1008376" y="247259"/>
                  </a:lnTo>
                  <a:lnTo>
                    <a:pt x="989849" y="252920"/>
                  </a:lnTo>
                  <a:lnTo>
                    <a:pt x="970918" y="259957"/>
                  </a:lnTo>
                  <a:lnTo>
                    <a:pt x="950743" y="267985"/>
                  </a:lnTo>
                  <a:lnTo>
                    <a:pt x="928480" y="276619"/>
                  </a:lnTo>
                  <a:lnTo>
                    <a:pt x="949919" y="308400"/>
                  </a:lnTo>
                  <a:lnTo>
                    <a:pt x="959686" y="322722"/>
                  </a:lnTo>
                  <a:lnTo>
                    <a:pt x="969307" y="336512"/>
                  </a:lnTo>
                  <a:lnTo>
                    <a:pt x="980178" y="353785"/>
                  </a:lnTo>
                  <a:lnTo>
                    <a:pt x="771031" y="353785"/>
                  </a:lnTo>
                  <a:lnTo>
                    <a:pt x="755061" y="355773"/>
                  </a:lnTo>
                  <a:lnTo>
                    <a:pt x="669841" y="416493"/>
                  </a:lnTo>
                  <a:lnTo>
                    <a:pt x="636114" y="443170"/>
                  </a:lnTo>
                  <a:lnTo>
                    <a:pt x="603814" y="471370"/>
                  </a:lnTo>
                  <a:lnTo>
                    <a:pt x="567822" y="530775"/>
                  </a:lnTo>
                  <a:lnTo>
                    <a:pt x="563323" y="565339"/>
                  </a:lnTo>
                  <a:lnTo>
                    <a:pt x="567285" y="601923"/>
                  </a:lnTo>
                  <a:lnTo>
                    <a:pt x="585510" y="646933"/>
                  </a:lnTo>
                  <a:lnTo>
                    <a:pt x="617256" y="684427"/>
                  </a:lnTo>
                  <a:lnTo>
                    <a:pt x="659072" y="712197"/>
                  </a:lnTo>
                  <a:lnTo>
                    <a:pt x="707509" y="728036"/>
                  </a:lnTo>
                  <a:lnTo>
                    <a:pt x="759115" y="729735"/>
                  </a:lnTo>
                  <a:lnTo>
                    <a:pt x="1005790" y="729735"/>
                  </a:lnTo>
                  <a:lnTo>
                    <a:pt x="993161" y="752215"/>
                  </a:lnTo>
                  <a:lnTo>
                    <a:pt x="962927" y="788514"/>
                  </a:lnTo>
                  <a:lnTo>
                    <a:pt x="925065" y="820003"/>
                  </a:lnTo>
                  <a:lnTo>
                    <a:pt x="879252" y="846390"/>
                  </a:lnTo>
                  <a:lnTo>
                    <a:pt x="833570" y="864854"/>
                  </a:lnTo>
                  <a:lnTo>
                    <a:pt x="788316" y="876517"/>
                  </a:lnTo>
                  <a:lnTo>
                    <a:pt x="743606" y="881405"/>
                  </a:lnTo>
                  <a:close/>
                </a:path>
                <a:path w="1512569" h="882015">
                  <a:moveTo>
                    <a:pt x="1005790" y="729735"/>
                  </a:moveTo>
                  <a:lnTo>
                    <a:pt x="759115" y="729735"/>
                  </a:lnTo>
                  <a:lnTo>
                    <a:pt x="799574" y="720380"/>
                  </a:lnTo>
                  <a:lnTo>
                    <a:pt x="833722" y="702528"/>
                  </a:lnTo>
                  <a:lnTo>
                    <a:pt x="861110" y="675933"/>
                  </a:lnTo>
                  <a:lnTo>
                    <a:pt x="881285" y="640351"/>
                  </a:lnTo>
                  <a:lnTo>
                    <a:pt x="893799" y="595537"/>
                  </a:lnTo>
                  <a:lnTo>
                    <a:pt x="898201" y="541246"/>
                  </a:lnTo>
                  <a:lnTo>
                    <a:pt x="890985" y="499231"/>
                  </a:lnTo>
                  <a:lnTo>
                    <a:pt x="871536" y="455418"/>
                  </a:lnTo>
                  <a:lnTo>
                    <a:pt x="841392" y="411605"/>
                  </a:lnTo>
                  <a:lnTo>
                    <a:pt x="802091" y="369591"/>
                  </a:lnTo>
                  <a:lnTo>
                    <a:pt x="771031" y="353785"/>
                  </a:lnTo>
                  <a:lnTo>
                    <a:pt x="980178" y="353785"/>
                  </a:lnTo>
                  <a:lnTo>
                    <a:pt x="1016584" y="422089"/>
                  </a:lnTo>
                  <a:lnTo>
                    <a:pt x="1031783" y="467601"/>
                  </a:lnTo>
                  <a:lnTo>
                    <a:pt x="1041094" y="515106"/>
                  </a:lnTo>
                  <a:lnTo>
                    <a:pt x="1044320" y="564734"/>
                  </a:lnTo>
                  <a:lnTo>
                    <a:pt x="1041347" y="617365"/>
                  </a:lnTo>
                  <a:lnTo>
                    <a:pt x="1032047" y="666349"/>
                  </a:lnTo>
                  <a:lnTo>
                    <a:pt x="1016093" y="711396"/>
                  </a:lnTo>
                  <a:lnTo>
                    <a:pt x="1005790" y="729735"/>
                  </a:lnTo>
                  <a:close/>
                </a:path>
              </a:pathLst>
            </a:custGeom>
            <a:solidFill>
              <a:srgbClr val="C43D32"/>
            </a:solidFill>
          </p:spPr>
          <p:txBody>
            <a:bodyPr wrap="square" lIns="0" tIns="0" rIns="0" bIns="0" rtlCol="0"/>
            <a:lstStyle/>
            <a:p>
              <a:endParaRPr/>
            </a:p>
          </p:txBody>
        </p:sp>
        <p:sp>
          <p:nvSpPr>
            <p:cNvPr id="11" name="object 11"/>
            <p:cNvSpPr/>
            <p:nvPr/>
          </p:nvSpPr>
          <p:spPr>
            <a:xfrm>
              <a:off x="13588286" y="8002095"/>
              <a:ext cx="591820" cy="661670"/>
            </a:xfrm>
            <a:custGeom>
              <a:avLst/>
              <a:gdLst/>
              <a:ahLst/>
              <a:cxnLst/>
              <a:rect l="l" t="t" r="r" b="b"/>
              <a:pathLst>
                <a:path w="591819" h="661670">
                  <a:moveTo>
                    <a:pt x="148722" y="661171"/>
                  </a:moveTo>
                  <a:lnTo>
                    <a:pt x="124118" y="656226"/>
                  </a:lnTo>
                  <a:lnTo>
                    <a:pt x="102920" y="642729"/>
                  </a:lnTo>
                  <a:lnTo>
                    <a:pt x="87270" y="622389"/>
                  </a:lnTo>
                  <a:lnTo>
                    <a:pt x="79939" y="598586"/>
                  </a:lnTo>
                  <a:lnTo>
                    <a:pt x="82094" y="575095"/>
                  </a:lnTo>
                  <a:lnTo>
                    <a:pt x="93039" y="552889"/>
                  </a:lnTo>
                  <a:lnTo>
                    <a:pt x="112079" y="532940"/>
                  </a:lnTo>
                  <a:lnTo>
                    <a:pt x="268377" y="404932"/>
                  </a:lnTo>
                  <a:lnTo>
                    <a:pt x="419749" y="280056"/>
                  </a:lnTo>
                  <a:lnTo>
                    <a:pt x="105804" y="170423"/>
                  </a:lnTo>
                  <a:lnTo>
                    <a:pt x="66368" y="153027"/>
                  </a:lnTo>
                  <a:lnTo>
                    <a:pt x="24256" y="121952"/>
                  </a:lnTo>
                  <a:lnTo>
                    <a:pt x="2777" y="87005"/>
                  </a:lnTo>
                  <a:lnTo>
                    <a:pt x="0" y="64557"/>
                  </a:lnTo>
                  <a:lnTo>
                    <a:pt x="5353" y="42403"/>
                  </a:lnTo>
                  <a:lnTo>
                    <a:pt x="19095" y="21496"/>
                  </a:lnTo>
                  <a:lnTo>
                    <a:pt x="36010" y="7407"/>
                  </a:lnTo>
                  <a:lnTo>
                    <a:pt x="54794" y="382"/>
                  </a:lnTo>
                  <a:lnTo>
                    <a:pt x="75409" y="0"/>
                  </a:lnTo>
                  <a:lnTo>
                    <a:pt x="97819" y="5838"/>
                  </a:lnTo>
                  <a:lnTo>
                    <a:pt x="389338" y="112149"/>
                  </a:lnTo>
                  <a:lnTo>
                    <a:pt x="437721" y="130322"/>
                  </a:lnTo>
                  <a:lnTo>
                    <a:pt x="491930" y="153712"/>
                  </a:lnTo>
                  <a:lnTo>
                    <a:pt x="542036" y="184148"/>
                  </a:lnTo>
                  <a:lnTo>
                    <a:pt x="573229" y="215625"/>
                  </a:lnTo>
                  <a:lnTo>
                    <a:pt x="589747" y="250831"/>
                  </a:lnTo>
                  <a:lnTo>
                    <a:pt x="591685" y="287954"/>
                  </a:lnTo>
                  <a:lnTo>
                    <a:pt x="579136" y="325181"/>
                  </a:lnTo>
                  <a:lnTo>
                    <a:pt x="552194" y="360697"/>
                  </a:lnTo>
                  <a:lnTo>
                    <a:pt x="539133" y="372536"/>
                  </a:lnTo>
                  <a:lnTo>
                    <a:pt x="525212" y="383475"/>
                  </a:lnTo>
                  <a:lnTo>
                    <a:pt x="510961" y="394084"/>
                  </a:lnTo>
                  <a:lnTo>
                    <a:pt x="496911" y="404932"/>
                  </a:lnTo>
                  <a:lnTo>
                    <a:pt x="228323" y="620875"/>
                  </a:lnTo>
                  <a:lnTo>
                    <a:pt x="193356" y="646155"/>
                  </a:lnTo>
                  <a:lnTo>
                    <a:pt x="174590" y="655859"/>
                  </a:lnTo>
                  <a:lnTo>
                    <a:pt x="148722" y="661171"/>
                  </a:lnTo>
                  <a:close/>
                </a:path>
                <a:path w="591819" h="661670">
                  <a:moveTo>
                    <a:pt x="496911" y="404932"/>
                  </a:moveTo>
                  <a:close/>
                </a:path>
              </a:pathLst>
            </a:custGeom>
            <a:solidFill>
              <a:srgbClr val="C43D32"/>
            </a:solidFill>
          </p:spPr>
          <p:txBody>
            <a:bodyPr wrap="square" lIns="0" tIns="0" rIns="0" bIns="0" rtlCol="0"/>
            <a:lstStyle/>
            <a:p>
              <a:endParaRPr/>
            </a:p>
          </p:txBody>
        </p:sp>
      </p:grpSp>
      <p:grpSp>
        <p:nvGrpSpPr>
          <p:cNvPr id="18" name="Groupe 17">
            <a:extLst>
              <a:ext uri="{FF2B5EF4-FFF2-40B4-BE49-F238E27FC236}">
                <a16:creationId xmlns:a16="http://schemas.microsoft.com/office/drawing/2014/main" id="{A9D6CA84-7735-4041-88EB-2B72986811F0}"/>
              </a:ext>
            </a:extLst>
          </p:cNvPr>
          <p:cNvGrpSpPr/>
          <p:nvPr/>
        </p:nvGrpSpPr>
        <p:grpSpPr>
          <a:xfrm>
            <a:off x="4480551" y="8002095"/>
            <a:ext cx="1850550" cy="1133248"/>
            <a:chOff x="4480551" y="8002095"/>
            <a:chExt cx="1850550" cy="1133248"/>
          </a:xfrm>
        </p:grpSpPr>
        <p:sp>
          <p:nvSpPr>
            <p:cNvPr id="12" name="object 12"/>
            <p:cNvSpPr/>
            <p:nvPr/>
          </p:nvSpPr>
          <p:spPr>
            <a:xfrm>
              <a:off x="4818531" y="8253328"/>
              <a:ext cx="1512570" cy="882015"/>
            </a:xfrm>
            <a:custGeom>
              <a:avLst/>
              <a:gdLst/>
              <a:ahLst/>
              <a:cxnLst/>
              <a:rect l="l" t="t" r="r" b="b"/>
              <a:pathLst>
                <a:path w="1512570" h="882015">
                  <a:moveTo>
                    <a:pt x="172618" y="164954"/>
                  </a:moveTo>
                  <a:lnTo>
                    <a:pt x="730838" y="164954"/>
                  </a:lnTo>
                  <a:lnTo>
                    <a:pt x="701780" y="161896"/>
                  </a:lnTo>
                  <a:lnTo>
                    <a:pt x="671404" y="151938"/>
                  </a:lnTo>
                  <a:lnTo>
                    <a:pt x="622094" y="131809"/>
                  </a:lnTo>
                  <a:lnTo>
                    <a:pt x="572379" y="113649"/>
                  </a:lnTo>
                  <a:lnTo>
                    <a:pt x="522128" y="97177"/>
                  </a:lnTo>
                  <a:lnTo>
                    <a:pt x="471463" y="82206"/>
                  </a:lnTo>
                  <a:lnTo>
                    <a:pt x="420443" y="68523"/>
                  </a:lnTo>
                  <a:lnTo>
                    <a:pt x="369127" y="55916"/>
                  </a:lnTo>
                  <a:lnTo>
                    <a:pt x="317574" y="44174"/>
                  </a:lnTo>
                  <a:lnTo>
                    <a:pt x="265844" y="33085"/>
                  </a:lnTo>
                  <a:lnTo>
                    <a:pt x="110175" y="1617"/>
                  </a:lnTo>
                  <a:lnTo>
                    <a:pt x="95154" y="0"/>
                  </a:lnTo>
                  <a:lnTo>
                    <a:pt x="79530" y="712"/>
                  </a:lnTo>
                  <a:lnTo>
                    <a:pt x="27003" y="17857"/>
                  </a:lnTo>
                  <a:lnTo>
                    <a:pt x="1919" y="54030"/>
                  </a:lnTo>
                  <a:lnTo>
                    <a:pt x="0" y="79127"/>
                  </a:lnTo>
                  <a:lnTo>
                    <a:pt x="4862" y="101434"/>
                  </a:lnTo>
                  <a:lnTo>
                    <a:pt x="31728" y="131809"/>
                  </a:lnTo>
                  <a:lnTo>
                    <a:pt x="85390" y="146950"/>
                  </a:lnTo>
                  <a:lnTo>
                    <a:pt x="150977" y="160144"/>
                  </a:lnTo>
                  <a:lnTo>
                    <a:pt x="172618" y="164954"/>
                  </a:lnTo>
                  <a:close/>
                </a:path>
                <a:path w="1512570" h="882015">
                  <a:moveTo>
                    <a:pt x="1448506" y="184570"/>
                  </a:moveTo>
                  <a:lnTo>
                    <a:pt x="1495325" y="167010"/>
                  </a:lnTo>
                  <a:lnTo>
                    <a:pt x="1512369" y="128255"/>
                  </a:lnTo>
                  <a:lnTo>
                    <a:pt x="1511166" y="105165"/>
                  </a:lnTo>
                  <a:lnTo>
                    <a:pt x="1488909" y="71169"/>
                  </a:lnTo>
                  <a:lnTo>
                    <a:pt x="1448054" y="56226"/>
                  </a:lnTo>
                  <a:lnTo>
                    <a:pt x="1405158" y="50061"/>
                  </a:lnTo>
                  <a:lnTo>
                    <a:pt x="1383636" y="49180"/>
                  </a:lnTo>
                  <a:lnTo>
                    <a:pt x="1332833" y="49512"/>
                  </a:lnTo>
                  <a:lnTo>
                    <a:pt x="1282213" y="51054"/>
                  </a:lnTo>
                  <a:lnTo>
                    <a:pt x="1231797" y="53890"/>
                  </a:lnTo>
                  <a:lnTo>
                    <a:pt x="1181605" y="58104"/>
                  </a:lnTo>
                  <a:lnTo>
                    <a:pt x="1131656" y="63780"/>
                  </a:lnTo>
                  <a:lnTo>
                    <a:pt x="1081973" y="71004"/>
                  </a:lnTo>
                  <a:lnTo>
                    <a:pt x="1032574" y="79858"/>
                  </a:lnTo>
                  <a:lnTo>
                    <a:pt x="983480" y="90428"/>
                  </a:lnTo>
                  <a:lnTo>
                    <a:pt x="934712" y="102798"/>
                  </a:lnTo>
                  <a:lnTo>
                    <a:pt x="886290" y="117051"/>
                  </a:lnTo>
                  <a:lnTo>
                    <a:pt x="838234" y="133273"/>
                  </a:lnTo>
                  <a:lnTo>
                    <a:pt x="790565" y="151547"/>
                  </a:lnTo>
                  <a:lnTo>
                    <a:pt x="759969" y="161407"/>
                  </a:lnTo>
                  <a:lnTo>
                    <a:pt x="730838" y="164954"/>
                  </a:lnTo>
                  <a:lnTo>
                    <a:pt x="172618" y="164954"/>
                  </a:lnTo>
                  <a:lnTo>
                    <a:pt x="183625" y="167401"/>
                  </a:lnTo>
                  <a:lnTo>
                    <a:pt x="253056" y="184313"/>
                  </a:lnTo>
                  <a:lnTo>
                    <a:pt x="1432762" y="184313"/>
                  </a:lnTo>
                  <a:lnTo>
                    <a:pt x="1448506" y="184570"/>
                  </a:lnTo>
                  <a:close/>
                </a:path>
                <a:path w="1512570" h="882015">
                  <a:moveTo>
                    <a:pt x="768762" y="881405"/>
                  </a:moveTo>
                  <a:lnTo>
                    <a:pt x="812810" y="879542"/>
                  </a:lnTo>
                  <a:lnTo>
                    <a:pt x="856080" y="870954"/>
                  </a:lnTo>
                  <a:lnTo>
                    <a:pt x="898454" y="855666"/>
                  </a:lnTo>
                  <a:lnTo>
                    <a:pt x="939817" y="833703"/>
                  </a:lnTo>
                  <a:lnTo>
                    <a:pt x="980051" y="805091"/>
                  </a:lnTo>
                  <a:lnTo>
                    <a:pt x="1016163" y="771732"/>
                  </a:lnTo>
                  <a:lnTo>
                    <a:pt x="1045741" y="735614"/>
                  </a:lnTo>
                  <a:lnTo>
                    <a:pt x="1068761" y="697230"/>
                  </a:lnTo>
                  <a:lnTo>
                    <a:pt x="1085197" y="657071"/>
                  </a:lnTo>
                  <a:lnTo>
                    <a:pt x="1095025" y="615630"/>
                  </a:lnTo>
                  <a:lnTo>
                    <a:pt x="1098221" y="573399"/>
                  </a:lnTo>
                  <a:lnTo>
                    <a:pt x="1094759" y="530872"/>
                  </a:lnTo>
                  <a:lnTo>
                    <a:pt x="1084615" y="488539"/>
                  </a:lnTo>
                  <a:lnTo>
                    <a:pt x="1067765" y="446893"/>
                  </a:lnTo>
                  <a:lnTo>
                    <a:pt x="1044183" y="406427"/>
                  </a:lnTo>
                  <a:lnTo>
                    <a:pt x="1013846" y="367633"/>
                  </a:lnTo>
                  <a:lnTo>
                    <a:pt x="965058" y="319166"/>
                  </a:lnTo>
                  <a:lnTo>
                    <a:pt x="936434" y="292904"/>
                  </a:lnTo>
                  <a:lnTo>
                    <a:pt x="904257" y="262917"/>
                  </a:lnTo>
                  <a:lnTo>
                    <a:pt x="953758" y="249369"/>
                  </a:lnTo>
                  <a:lnTo>
                    <a:pt x="1000220" y="236151"/>
                  </a:lnTo>
                  <a:lnTo>
                    <a:pt x="1044851" y="224768"/>
                  </a:lnTo>
                  <a:lnTo>
                    <a:pt x="1088859" y="216725"/>
                  </a:lnTo>
                  <a:lnTo>
                    <a:pt x="1136708" y="210859"/>
                  </a:lnTo>
                  <a:lnTo>
                    <a:pt x="1184635" y="205722"/>
                  </a:lnTo>
                  <a:lnTo>
                    <a:pt x="1424854" y="184625"/>
                  </a:lnTo>
                  <a:lnTo>
                    <a:pt x="1432762" y="184313"/>
                  </a:lnTo>
                  <a:lnTo>
                    <a:pt x="253056" y="184313"/>
                  </a:lnTo>
                  <a:lnTo>
                    <a:pt x="503992" y="247259"/>
                  </a:lnTo>
                  <a:lnTo>
                    <a:pt x="522520" y="252920"/>
                  </a:lnTo>
                  <a:lnTo>
                    <a:pt x="541450" y="259957"/>
                  </a:lnTo>
                  <a:lnTo>
                    <a:pt x="561626" y="267985"/>
                  </a:lnTo>
                  <a:lnTo>
                    <a:pt x="583889" y="276619"/>
                  </a:lnTo>
                  <a:lnTo>
                    <a:pt x="562450" y="308400"/>
                  </a:lnTo>
                  <a:lnTo>
                    <a:pt x="552682" y="322722"/>
                  </a:lnTo>
                  <a:lnTo>
                    <a:pt x="543062" y="336512"/>
                  </a:lnTo>
                  <a:lnTo>
                    <a:pt x="532190" y="353785"/>
                  </a:lnTo>
                  <a:lnTo>
                    <a:pt x="741338" y="353785"/>
                  </a:lnTo>
                  <a:lnTo>
                    <a:pt x="757307" y="355773"/>
                  </a:lnTo>
                  <a:lnTo>
                    <a:pt x="842527" y="416493"/>
                  </a:lnTo>
                  <a:lnTo>
                    <a:pt x="876255" y="443170"/>
                  </a:lnTo>
                  <a:lnTo>
                    <a:pt x="908554" y="471370"/>
                  </a:lnTo>
                  <a:lnTo>
                    <a:pt x="944547" y="530775"/>
                  </a:lnTo>
                  <a:lnTo>
                    <a:pt x="949046" y="565339"/>
                  </a:lnTo>
                  <a:lnTo>
                    <a:pt x="945084" y="601923"/>
                  </a:lnTo>
                  <a:lnTo>
                    <a:pt x="926859" y="646933"/>
                  </a:lnTo>
                  <a:lnTo>
                    <a:pt x="895113" y="684427"/>
                  </a:lnTo>
                  <a:lnTo>
                    <a:pt x="853296" y="712197"/>
                  </a:lnTo>
                  <a:lnTo>
                    <a:pt x="804860" y="728036"/>
                  </a:lnTo>
                  <a:lnTo>
                    <a:pt x="753254" y="729735"/>
                  </a:lnTo>
                  <a:lnTo>
                    <a:pt x="506578" y="729735"/>
                  </a:lnTo>
                  <a:lnTo>
                    <a:pt x="519208" y="752215"/>
                  </a:lnTo>
                  <a:lnTo>
                    <a:pt x="549442" y="788514"/>
                  </a:lnTo>
                  <a:lnTo>
                    <a:pt x="587303" y="820003"/>
                  </a:lnTo>
                  <a:lnTo>
                    <a:pt x="633116" y="846390"/>
                  </a:lnTo>
                  <a:lnTo>
                    <a:pt x="678799" y="864854"/>
                  </a:lnTo>
                  <a:lnTo>
                    <a:pt x="724053" y="876517"/>
                  </a:lnTo>
                  <a:lnTo>
                    <a:pt x="768762" y="881405"/>
                  </a:lnTo>
                  <a:close/>
                </a:path>
                <a:path w="1512570" h="882015">
                  <a:moveTo>
                    <a:pt x="506578" y="729735"/>
                  </a:moveTo>
                  <a:lnTo>
                    <a:pt x="753254" y="729735"/>
                  </a:lnTo>
                  <a:lnTo>
                    <a:pt x="712795" y="720380"/>
                  </a:lnTo>
                  <a:lnTo>
                    <a:pt x="678646" y="702528"/>
                  </a:lnTo>
                  <a:lnTo>
                    <a:pt x="651259" y="675933"/>
                  </a:lnTo>
                  <a:lnTo>
                    <a:pt x="631083" y="640351"/>
                  </a:lnTo>
                  <a:lnTo>
                    <a:pt x="618569" y="595537"/>
                  </a:lnTo>
                  <a:lnTo>
                    <a:pt x="614168" y="541246"/>
                  </a:lnTo>
                  <a:lnTo>
                    <a:pt x="621383" y="499231"/>
                  </a:lnTo>
                  <a:lnTo>
                    <a:pt x="640832" y="455418"/>
                  </a:lnTo>
                  <a:lnTo>
                    <a:pt x="670977" y="411605"/>
                  </a:lnTo>
                  <a:lnTo>
                    <a:pt x="710278" y="369591"/>
                  </a:lnTo>
                  <a:lnTo>
                    <a:pt x="741338" y="353785"/>
                  </a:lnTo>
                  <a:lnTo>
                    <a:pt x="532190" y="353785"/>
                  </a:lnTo>
                  <a:lnTo>
                    <a:pt x="495785" y="422089"/>
                  </a:lnTo>
                  <a:lnTo>
                    <a:pt x="480585" y="467601"/>
                  </a:lnTo>
                  <a:lnTo>
                    <a:pt x="471274" y="515106"/>
                  </a:lnTo>
                  <a:lnTo>
                    <a:pt x="468049" y="564734"/>
                  </a:lnTo>
                  <a:lnTo>
                    <a:pt x="471021" y="617365"/>
                  </a:lnTo>
                  <a:lnTo>
                    <a:pt x="480322" y="666349"/>
                  </a:lnTo>
                  <a:lnTo>
                    <a:pt x="496276" y="711396"/>
                  </a:lnTo>
                  <a:lnTo>
                    <a:pt x="506578" y="729735"/>
                  </a:lnTo>
                  <a:close/>
                </a:path>
              </a:pathLst>
            </a:custGeom>
            <a:solidFill>
              <a:srgbClr val="017E26"/>
            </a:solidFill>
          </p:spPr>
          <p:txBody>
            <a:bodyPr wrap="square" lIns="0" tIns="0" rIns="0" bIns="0" rtlCol="0"/>
            <a:lstStyle/>
            <a:p>
              <a:endParaRPr/>
            </a:p>
          </p:txBody>
        </p:sp>
        <p:sp>
          <p:nvSpPr>
            <p:cNvPr id="13" name="object 13"/>
            <p:cNvSpPr/>
            <p:nvPr/>
          </p:nvSpPr>
          <p:spPr>
            <a:xfrm>
              <a:off x="4480551" y="8002095"/>
              <a:ext cx="591820" cy="661670"/>
            </a:xfrm>
            <a:custGeom>
              <a:avLst/>
              <a:gdLst/>
              <a:ahLst/>
              <a:cxnLst/>
              <a:rect l="l" t="t" r="r" b="b"/>
              <a:pathLst>
                <a:path w="591820" h="661670">
                  <a:moveTo>
                    <a:pt x="442963" y="661171"/>
                  </a:moveTo>
                  <a:lnTo>
                    <a:pt x="467567" y="656226"/>
                  </a:lnTo>
                  <a:lnTo>
                    <a:pt x="488765" y="642729"/>
                  </a:lnTo>
                  <a:lnTo>
                    <a:pt x="504414" y="622389"/>
                  </a:lnTo>
                  <a:lnTo>
                    <a:pt x="511746" y="598586"/>
                  </a:lnTo>
                  <a:lnTo>
                    <a:pt x="509591" y="575095"/>
                  </a:lnTo>
                  <a:lnTo>
                    <a:pt x="498646" y="552889"/>
                  </a:lnTo>
                  <a:lnTo>
                    <a:pt x="479605" y="532940"/>
                  </a:lnTo>
                  <a:lnTo>
                    <a:pt x="323308" y="404932"/>
                  </a:lnTo>
                  <a:lnTo>
                    <a:pt x="171935" y="280056"/>
                  </a:lnTo>
                  <a:lnTo>
                    <a:pt x="485881" y="170423"/>
                  </a:lnTo>
                  <a:lnTo>
                    <a:pt x="525316" y="153027"/>
                  </a:lnTo>
                  <a:lnTo>
                    <a:pt x="567429" y="121952"/>
                  </a:lnTo>
                  <a:lnTo>
                    <a:pt x="588908" y="87005"/>
                  </a:lnTo>
                  <a:lnTo>
                    <a:pt x="591685" y="64557"/>
                  </a:lnTo>
                  <a:lnTo>
                    <a:pt x="586332" y="42403"/>
                  </a:lnTo>
                  <a:lnTo>
                    <a:pt x="572590" y="21496"/>
                  </a:lnTo>
                  <a:lnTo>
                    <a:pt x="555674" y="7407"/>
                  </a:lnTo>
                  <a:lnTo>
                    <a:pt x="536891" y="382"/>
                  </a:lnTo>
                  <a:lnTo>
                    <a:pt x="516276" y="0"/>
                  </a:lnTo>
                  <a:lnTo>
                    <a:pt x="493866" y="5838"/>
                  </a:lnTo>
                  <a:lnTo>
                    <a:pt x="202347" y="112149"/>
                  </a:lnTo>
                  <a:lnTo>
                    <a:pt x="153964" y="130322"/>
                  </a:lnTo>
                  <a:lnTo>
                    <a:pt x="99755" y="153712"/>
                  </a:lnTo>
                  <a:lnTo>
                    <a:pt x="49649" y="184148"/>
                  </a:lnTo>
                  <a:lnTo>
                    <a:pt x="18456" y="215625"/>
                  </a:lnTo>
                  <a:lnTo>
                    <a:pt x="1937" y="250831"/>
                  </a:lnTo>
                  <a:lnTo>
                    <a:pt x="0" y="287954"/>
                  </a:lnTo>
                  <a:lnTo>
                    <a:pt x="12549" y="325181"/>
                  </a:lnTo>
                  <a:lnTo>
                    <a:pt x="39491" y="360697"/>
                  </a:lnTo>
                  <a:lnTo>
                    <a:pt x="52551" y="372536"/>
                  </a:lnTo>
                  <a:lnTo>
                    <a:pt x="66473" y="383475"/>
                  </a:lnTo>
                  <a:lnTo>
                    <a:pt x="80724" y="394084"/>
                  </a:lnTo>
                  <a:lnTo>
                    <a:pt x="94774" y="404932"/>
                  </a:lnTo>
                  <a:lnTo>
                    <a:pt x="363362" y="620875"/>
                  </a:lnTo>
                  <a:lnTo>
                    <a:pt x="398329" y="646155"/>
                  </a:lnTo>
                  <a:lnTo>
                    <a:pt x="417095" y="655859"/>
                  </a:lnTo>
                  <a:lnTo>
                    <a:pt x="442963" y="661171"/>
                  </a:lnTo>
                  <a:close/>
                </a:path>
                <a:path w="591820" h="661670">
                  <a:moveTo>
                    <a:pt x="94774" y="404932"/>
                  </a:moveTo>
                  <a:close/>
                </a:path>
              </a:pathLst>
            </a:custGeom>
            <a:solidFill>
              <a:srgbClr val="017E26"/>
            </a:solidFill>
          </p:spPr>
          <p:txBody>
            <a:bodyPr wrap="square" lIns="0" tIns="0" rIns="0" bIns="0" rtlCol="0"/>
            <a:lstStyle/>
            <a:p>
              <a:endParaRPr/>
            </a:p>
          </p:txBody>
        </p:sp>
      </p:grpSp>
      <p:pic>
        <p:nvPicPr>
          <p:cNvPr id="15" name="Image 14">
            <a:extLst>
              <a:ext uri="{FF2B5EF4-FFF2-40B4-BE49-F238E27FC236}">
                <a16:creationId xmlns:a16="http://schemas.microsoft.com/office/drawing/2014/main" id="{0343482A-442F-2246-9144-27A76F12FB4C}"/>
              </a:ext>
            </a:extLst>
          </p:cNvPr>
          <p:cNvPicPr>
            <a:picLocks noChangeAspect="1"/>
          </p:cNvPicPr>
          <p:nvPr/>
        </p:nvPicPr>
        <p:blipFill>
          <a:blip r:embed="rId5"/>
          <a:stretch>
            <a:fillRect/>
          </a:stretch>
        </p:blipFill>
        <p:spPr>
          <a:xfrm>
            <a:off x="14653174" y="7491328"/>
            <a:ext cx="1524000" cy="1524000"/>
          </a:xfrm>
          <a:prstGeom prst="rect">
            <a:avLst/>
          </a:prstGeom>
        </p:spPr>
      </p:pic>
      <p:pic>
        <p:nvPicPr>
          <p:cNvPr id="16" name="Image 15">
            <a:extLst>
              <a:ext uri="{FF2B5EF4-FFF2-40B4-BE49-F238E27FC236}">
                <a16:creationId xmlns:a16="http://schemas.microsoft.com/office/drawing/2014/main" id="{BD04B41A-24E5-A14B-AE8D-E717085C3D2C}"/>
              </a:ext>
            </a:extLst>
          </p:cNvPr>
          <p:cNvPicPr>
            <a:picLocks noChangeAspect="1"/>
          </p:cNvPicPr>
          <p:nvPr/>
        </p:nvPicPr>
        <p:blipFill>
          <a:blip r:embed="rId6"/>
          <a:stretch>
            <a:fillRect/>
          </a:stretch>
        </p:blipFill>
        <p:spPr>
          <a:xfrm>
            <a:off x="2187573" y="7491328"/>
            <a:ext cx="1524000" cy="152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93731" y="3529976"/>
            <a:ext cx="1276349" cy="127634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458570" y="5143500"/>
            <a:ext cx="1285874" cy="128587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58570" y="6765157"/>
            <a:ext cx="1285874" cy="1285874"/>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910915" y="6587894"/>
            <a:ext cx="5076824" cy="1619249"/>
          </a:xfrm>
          <a:prstGeom prst="rect">
            <a:avLst/>
          </a:prstGeom>
          <a:blipFill>
            <a:blip r:embed="rId6"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0" y="153987"/>
            <a:ext cx="18288000" cy="1488440"/>
          </a:xfrm>
          <a:prstGeom prst="rect">
            <a:avLst/>
          </a:prstGeom>
        </p:spPr>
        <p:txBody>
          <a:bodyPr vert="horz" wrap="square" lIns="0" tIns="12700" rIns="0" bIns="0" rtlCol="0">
            <a:spAutoFit/>
          </a:bodyPr>
          <a:lstStyle/>
          <a:p>
            <a:pPr marL="12700" algn="ctr">
              <a:lnSpc>
                <a:spcPct val="100000"/>
              </a:lnSpc>
              <a:spcBef>
                <a:spcPts val="100"/>
              </a:spcBef>
            </a:pPr>
            <a:r>
              <a:rPr spc="210" dirty="0">
                <a:latin typeface="+mn-lt"/>
              </a:rPr>
              <a:t>F</a:t>
            </a:r>
            <a:r>
              <a:rPr spc="200" dirty="0">
                <a:latin typeface="+mn-lt"/>
              </a:rPr>
              <a:t>A</a:t>
            </a:r>
            <a:r>
              <a:rPr spc="-245" dirty="0">
                <a:latin typeface="+mn-lt"/>
              </a:rPr>
              <a:t>Q</a:t>
            </a:r>
          </a:p>
        </p:txBody>
      </p:sp>
      <p:sp>
        <p:nvSpPr>
          <p:cNvPr id="7" name="object 7"/>
          <p:cNvSpPr txBox="1">
            <a:spLocks noGrp="1"/>
          </p:cNvSpPr>
          <p:nvPr>
            <p:ph type="body" idx="1"/>
          </p:nvPr>
        </p:nvSpPr>
        <p:spPr>
          <a:xfrm>
            <a:off x="1" y="1937399"/>
            <a:ext cx="18288000" cy="752129"/>
          </a:xfrm>
          <a:prstGeom prst="rect">
            <a:avLst/>
          </a:prstGeom>
        </p:spPr>
        <p:txBody>
          <a:bodyPr vert="horz" wrap="square" lIns="0" tIns="13335" rIns="0" bIns="0" rtlCol="0">
            <a:spAutoFit/>
          </a:bodyPr>
          <a:lstStyle/>
          <a:p>
            <a:pPr marL="12700" algn="ctr">
              <a:lnSpc>
                <a:spcPct val="100000"/>
              </a:lnSpc>
              <a:spcBef>
                <a:spcPts val="105"/>
              </a:spcBef>
            </a:pPr>
            <a:r>
              <a:rPr sz="4800" dirty="0">
                <a:latin typeface="+mn-lt"/>
              </a:rPr>
              <a:t>Des questions sur le chapitre en </a:t>
            </a:r>
            <a:r>
              <a:rPr sz="4800" dirty="0" err="1">
                <a:latin typeface="+mn-lt"/>
              </a:rPr>
              <a:t>cours</a:t>
            </a:r>
            <a:r>
              <a:rPr sz="4800" dirty="0">
                <a:latin typeface="+mn-lt"/>
              </a:rPr>
              <a:t> ?</a:t>
            </a:r>
          </a:p>
        </p:txBody>
      </p:sp>
      <p:sp>
        <p:nvSpPr>
          <p:cNvPr id="8" name="object 8"/>
          <p:cNvSpPr txBox="1"/>
          <p:nvPr/>
        </p:nvSpPr>
        <p:spPr>
          <a:xfrm>
            <a:off x="2085981" y="5490043"/>
            <a:ext cx="4995453" cy="690574"/>
          </a:xfrm>
          <a:prstGeom prst="rect">
            <a:avLst/>
          </a:prstGeom>
        </p:spPr>
        <p:txBody>
          <a:bodyPr vert="horz" wrap="square" lIns="0" tIns="13335" rIns="0" bIns="0" rtlCol="0">
            <a:spAutoFit/>
          </a:bodyPr>
          <a:lstStyle/>
          <a:p>
            <a:pPr marL="12700">
              <a:lnSpc>
                <a:spcPct val="100000"/>
              </a:lnSpc>
              <a:spcBef>
                <a:spcPts val="105"/>
              </a:spcBef>
            </a:pPr>
            <a:r>
              <a:rPr sz="4400" dirty="0">
                <a:cs typeface="Century Gothic"/>
              </a:rPr>
              <a:t>Activer son micro.</a:t>
            </a:r>
          </a:p>
        </p:txBody>
      </p:sp>
      <p:sp>
        <p:nvSpPr>
          <p:cNvPr id="9" name="object 9"/>
          <p:cNvSpPr txBox="1"/>
          <p:nvPr/>
        </p:nvSpPr>
        <p:spPr>
          <a:xfrm>
            <a:off x="2085981" y="7033264"/>
            <a:ext cx="6900453" cy="690574"/>
          </a:xfrm>
          <a:prstGeom prst="rect">
            <a:avLst/>
          </a:prstGeom>
        </p:spPr>
        <p:txBody>
          <a:bodyPr vert="horz" wrap="square" lIns="0" tIns="13335" rIns="0" bIns="0" rtlCol="0">
            <a:spAutoFit/>
          </a:bodyPr>
          <a:lstStyle/>
          <a:p>
            <a:pPr marL="12700">
              <a:lnSpc>
                <a:spcPct val="100000"/>
              </a:lnSpc>
              <a:spcBef>
                <a:spcPts val="105"/>
              </a:spcBef>
            </a:pPr>
            <a:r>
              <a:rPr sz="4400" dirty="0">
                <a:cs typeface="Century Gothic"/>
              </a:rPr>
              <a:t>Activer sa webcam.</a:t>
            </a:r>
          </a:p>
        </p:txBody>
      </p:sp>
      <p:sp>
        <p:nvSpPr>
          <p:cNvPr id="10" name="object 10"/>
          <p:cNvSpPr txBox="1"/>
          <p:nvPr/>
        </p:nvSpPr>
        <p:spPr>
          <a:xfrm>
            <a:off x="9996112" y="5487461"/>
            <a:ext cx="8901488" cy="752129"/>
          </a:xfrm>
          <a:prstGeom prst="rect">
            <a:avLst/>
          </a:prstGeom>
        </p:spPr>
        <p:txBody>
          <a:bodyPr vert="horz" wrap="square" lIns="0" tIns="13335" rIns="0" bIns="0" rtlCol="0">
            <a:spAutoFit/>
          </a:bodyPr>
          <a:lstStyle/>
          <a:p>
            <a:pPr marL="12700" algn="ctr">
              <a:lnSpc>
                <a:spcPct val="100000"/>
              </a:lnSpc>
              <a:spcBef>
                <a:spcPts val="105"/>
              </a:spcBef>
            </a:pPr>
            <a:r>
              <a:rPr sz="4800" dirty="0">
                <a:cs typeface="Century Gothic"/>
              </a:rPr>
              <a:t>Écrire dans le chat.</a:t>
            </a:r>
          </a:p>
        </p:txBody>
      </p:sp>
      <p:sp>
        <p:nvSpPr>
          <p:cNvPr id="11" name="object 11"/>
          <p:cNvSpPr txBox="1"/>
          <p:nvPr/>
        </p:nvSpPr>
        <p:spPr>
          <a:xfrm>
            <a:off x="8610432" y="6241966"/>
            <a:ext cx="1067474" cy="691856"/>
          </a:xfrm>
          <a:prstGeom prst="rect">
            <a:avLst/>
          </a:prstGeom>
        </p:spPr>
        <p:txBody>
          <a:bodyPr vert="horz" wrap="square" lIns="0" tIns="14605" rIns="0" bIns="0" rtlCol="0">
            <a:spAutoFit/>
          </a:bodyPr>
          <a:lstStyle/>
          <a:p>
            <a:pPr marL="12700">
              <a:lnSpc>
                <a:spcPct val="100000"/>
              </a:lnSpc>
              <a:spcBef>
                <a:spcPts val="115"/>
              </a:spcBef>
            </a:pPr>
            <a:r>
              <a:rPr lang="fr-FR" sz="4400" b="1" dirty="0">
                <a:cs typeface="Gill Sans MT"/>
              </a:rPr>
              <a:t>OU</a:t>
            </a:r>
            <a:endParaRPr sz="4400" b="1" dirty="0">
              <a:cs typeface="Gill Sans MT"/>
            </a:endParaRPr>
          </a:p>
        </p:txBody>
      </p:sp>
      <p:grpSp>
        <p:nvGrpSpPr>
          <p:cNvPr id="15" name="Groupe 14">
            <a:extLst>
              <a:ext uri="{FF2B5EF4-FFF2-40B4-BE49-F238E27FC236}">
                <a16:creationId xmlns:a16="http://schemas.microsoft.com/office/drawing/2014/main" id="{65FBE0CD-5AD3-174C-9836-D021814AE6D8}"/>
              </a:ext>
            </a:extLst>
          </p:cNvPr>
          <p:cNvGrpSpPr/>
          <p:nvPr/>
        </p:nvGrpSpPr>
        <p:grpSpPr>
          <a:xfrm>
            <a:off x="9996112" y="7720609"/>
            <a:ext cx="1850483" cy="1133247"/>
            <a:chOff x="9996112" y="7720609"/>
            <a:chExt cx="1850483" cy="1133247"/>
          </a:xfrm>
        </p:grpSpPr>
        <p:sp>
          <p:nvSpPr>
            <p:cNvPr id="12" name="object 12"/>
            <p:cNvSpPr/>
            <p:nvPr/>
          </p:nvSpPr>
          <p:spPr>
            <a:xfrm>
              <a:off x="9996112" y="7971841"/>
              <a:ext cx="1512570" cy="882015"/>
            </a:xfrm>
            <a:custGeom>
              <a:avLst/>
              <a:gdLst/>
              <a:ahLst/>
              <a:cxnLst/>
              <a:rect l="l" t="t" r="r" b="b"/>
              <a:pathLst>
                <a:path w="1512570" h="882015">
                  <a:moveTo>
                    <a:pt x="1339750" y="164954"/>
                  </a:moveTo>
                  <a:lnTo>
                    <a:pt x="781530" y="164954"/>
                  </a:lnTo>
                  <a:lnTo>
                    <a:pt x="810588" y="161896"/>
                  </a:lnTo>
                  <a:lnTo>
                    <a:pt x="840964" y="151938"/>
                  </a:lnTo>
                  <a:lnTo>
                    <a:pt x="890274" y="131809"/>
                  </a:lnTo>
                  <a:lnTo>
                    <a:pt x="939989" y="113649"/>
                  </a:lnTo>
                  <a:lnTo>
                    <a:pt x="990240" y="97177"/>
                  </a:lnTo>
                  <a:lnTo>
                    <a:pt x="1040906" y="82206"/>
                  </a:lnTo>
                  <a:lnTo>
                    <a:pt x="1091925" y="68523"/>
                  </a:lnTo>
                  <a:lnTo>
                    <a:pt x="1143241" y="55916"/>
                  </a:lnTo>
                  <a:lnTo>
                    <a:pt x="1194794" y="44174"/>
                  </a:lnTo>
                  <a:lnTo>
                    <a:pt x="1246525" y="33085"/>
                  </a:lnTo>
                  <a:lnTo>
                    <a:pt x="1402194" y="1617"/>
                  </a:lnTo>
                  <a:lnTo>
                    <a:pt x="1417214" y="0"/>
                  </a:lnTo>
                  <a:lnTo>
                    <a:pt x="1432839" y="712"/>
                  </a:lnTo>
                  <a:lnTo>
                    <a:pt x="1485365" y="17857"/>
                  </a:lnTo>
                  <a:lnTo>
                    <a:pt x="1510449" y="54030"/>
                  </a:lnTo>
                  <a:lnTo>
                    <a:pt x="1512369" y="79127"/>
                  </a:lnTo>
                  <a:lnTo>
                    <a:pt x="1507507" y="101434"/>
                  </a:lnTo>
                  <a:lnTo>
                    <a:pt x="1480641" y="131809"/>
                  </a:lnTo>
                  <a:lnTo>
                    <a:pt x="1426978" y="146950"/>
                  </a:lnTo>
                  <a:lnTo>
                    <a:pt x="1361391" y="160144"/>
                  </a:lnTo>
                  <a:lnTo>
                    <a:pt x="1339750" y="164954"/>
                  </a:lnTo>
                  <a:close/>
                </a:path>
                <a:path w="1512570" h="882015">
                  <a:moveTo>
                    <a:pt x="63862" y="184570"/>
                  </a:moveTo>
                  <a:lnTo>
                    <a:pt x="17043" y="167010"/>
                  </a:lnTo>
                  <a:lnTo>
                    <a:pt x="0" y="128255"/>
                  </a:lnTo>
                  <a:lnTo>
                    <a:pt x="1202" y="105165"/>
                  </a:lnTo>
                  <a:lnTo>
                    <a:pt x="23459" y="71169"/>
                  </a:lnTo>
                  <a:lnTo>
                    <a:pt x="64314" y="56226"/>
                  </a:lnTo>
                  <a:lnTo>
                    <a:pt x="107211" y="50061"/>
                  </a:lnTo>
                  <a:lnTo>
                    <a:pt x="128733" y="49180"/>
                  </a:lnTo>
                  <a:lnTo>
                    <a:pt x="179535" y="49512"/>
                  </a:lnTo>
                  <a:lnTo>
                    <a:pt x="230155" y="51054"/>
                  </a:lnTo>
                  <a:lnTo>
                    <a:pt x="280571" y="53890"/>
                  </a:lnTo>
                  <a:lnTo>
                    <a:pt x="330764" y="58104"/>
                  </a:lnTo>
                  <a:lnTo>
                    <a:pt x="380712" y="63780"/>
                  </a:lnTo>
                  <a:lnTo>
                    <a:pt x="430396" y="71004"/>
                  </a:lnTo>
                  <a:lnTo>
                    <a:pt x="479795" y="79858"/>
                  </a:lnTo>
                  <a:lnTo>
                    <a:pt x="528888" y="90428"/>
                  </a:lnTo>
                  <a:lnTo>
                    <a:pt x="577656" y="102798"/>
                  </a:lnTo>
                  <a:lnTo>
                    <a:pt x="626078" y="117051"/>
                  </a:lnTo>
                  <a:lnTo>
                    <a:pt x="674134" y="133273"/>
                  </a:lnTo>
                  <a:lnTo>
                    <a:pt x="721803" y="151547"/>
                  </a:lnTo>
                  <a:lnTo>
                    <a:pt x="752399" y="161407"/>
                  </a:lnTo>
                  <a:lnTo>
                    <a:pt x="781530" y="164954"/>
                  </a:lnTo>
                  <a:lnTo>
                    <a:pt x="1339750" y="164954"/>
                  </a:lnTo>
                  <a:lnTo>
                    <a:pt x="1328744" y="167401"/>
                  </a:lnTo>
                  <a:lnTo>
                    <a:pt x="1259313" y="184313"/>
                  </a:lnTo>
                  <a:lnTo>
                    <a:pt x="79606" y="184313"/>
                  </a:lnTo>
                  <a:lnTo>
                    <a:pt x="63862" y="184570"/>
                  </a:lnTo>
                  <a:close/>
                </a:path>
                <a:path w="1512570" h="882015">
                  <a:moveTo>
                    <a:pt x="743606" y="881405"/>
                  </a:moveTo>
                  <a:lnTo>
                    <a:pt x="699558" y="879542"/>
                  </a:lnTo>
                  <a:lnTo>
                    <a:pt x="656289" y="870954"/>
                  </a:lnTo>
                  <a:lnTo>
                    <a:pt x="613914" y="855666"/>
                  </a:lnTo>
                  <a:lnTo>
                    <a:pt x="572552" y="833703"/>
                  </a:lnTo>
                  <a:lnTo>
                    <a:pt x="532318" y="805091"/>
                  </a:lnTo>
                  <a:lnTo>
                    <a:pt x="496205" y="771732"/>
                  </a:lnTo>
                  <a:lnTo>
                    <a:pt x="466627" y="735614"/>
                  </a:lnTo>
                  <a:lnTo>
                    <a:pt x="443607" y="697230"/>
                  </a:lnTo>
                  <a:lnTo>
                    <a:pt x="427171" y="657071"/>
                  </a:lnTo>
                  <a:lnTo>
                    <a:pt x="417343" y="615630"/>
                  </a:lnTo>
                  <a:lnTo>
                    <a:pt x="414147" y="573399"/>
                  </a:lnTo>
                  <a:lnTo>
                    <a:pt x="417609" y="530872"/>
                  </a:lnTo>
                  <a:lnTo>
                    <a:pt x="427753" y="488539"/>
                  </a:lnTo>
                  <a:lnTo>
                    <a:pt x="444603" y="446893"/>
                  </a:lnTo>
                  <a:lnTo>
                    <a:pt x="468185" y="406427"/>
                  </a:lnTo>
                  <a:lnTo>
                    <a:pt x="498523" y="367633"/>
                  </a:lnTo>
                  <a:lnTo>
                    <a:pt x="547310" y="319166"/>
                  </a:lnTo>
                  <a:lnTo>
                    <a:pt x="575935" y="292904"/>
                  </a:lnTo>
                  <a:lnTo>
                    <a:pt x="608112" y="262917"/>
                  </a:lnTo>
                  <a:lnTo>
                    <a:pt x="558610" y="249369"/>
                  </a:lnTo>
                  <a:lnTo>
                    <a:pt x="512148" y="236151"/>
                  </a:lnTo>
                  <a:lnTo>
                    <a:pt x="467518" y="224768"/>
                  </a:lnTo>
                  <a:lnTo>
                    <a:pt x="423510" y="216725"/>
                  </a:lnTo>
                  <a:lnTo>
                    <a:pt x="375661" y="210859"/>
                  </a:lnTo>
                  <a:lnTo>
                    <a:pt x="327733" y="205722"/>
                  </a:lnTo>
                  <a:lnTo>
                    <a:pt x="87515" y="184625"/>
                  </a:lnTo>
                  <a:lnTo>
                    <a:pt x="79606" y="184313"/>
                  </a:lnTo>
                  <a:lnTo>
                    <a:pt x="1259313" y="184313"/>
                  </a:lnTo>
                  <a:lnTo>
                    <a:pt x="1008376" y="247259"/>
                  </a:lnTo>
                  <a:lnTo>
                    <a:pt x="989849" y="252920"/>
                  </a:lnTo>
                  <a:lnTo>
                    <a:pt x="970918" y="259957"/>
                  </a:lnTo>
                  <a:lnTo>
                    <a:pt x="950743" y="267985"/>
                  </a:lnTo>
                  <a:lnTo>
                    <a:pt x="928480" y="276619"/>
                  </a:lnTo>
                  <a:lnTo>
                    <a:pt x="949919" y="308400"/>
                  </a:lnTo>
                  <a:lnTo>
                    <a:pt x="959686" y="322722"/>
                  </a:lnTo>
                  <a:lnTo>
                    <a:pt x="969307" y="336512"/>
                  </a:lnTo>
                  <a:lnTo>
                    <a:pt x="980178" y="353785"/>
                  </a:lnTo>
                  <a:lnTo>
                    <a:pt x="771031" y="353785"/>
                  </a:lnTo>
                  <a:lnTo>
                    <a:pt x="755061" y="355773"/>
                  </a:lnTo>
                  <a:lnTo>
                    <a:pt x="669841" y="416493"/>
                  </a:lnTo>
                  <a:lnTo>
                    <a:pt x="636114" y="443170"/>
                  </a:lnTo>
                  <a:lnTo>
                    <a:pt x="603814" y="471370"/>
                  </a:lnTo>
                  <a:lnTo>
                    <a:pt x="567822" y="530775"/>
                  </a:lnTo>
                  <a:lnTo>
                    <a:pt x="563323" y="565339"/>
                  </a:lnTo>
                  <a:lnTo>
                    <a:pt x="567285" y="601923"/>
                  </a:lnTo>
                  <a:lnTo>
                    <a:pt x="585510" y="646933"/>
                  </a:lnTo>
                  <a:lnTo>
                    <a:pt x="617256" y="684427"/>
                  </a:lnTo>
                  <a:lnTo>
                    <a:pt x="659072" y="712197"/>
                  </a:lnTo>
                  <a:lnTo>
                    <a:pt x="707509" y="728036"/>
                  </a:lnTo>
                  <a:lnTo>
                    <a:pt x="759115" y="729735"/>
                  </a:lnTo>
                  <a:lnTo>
                    <a:pt x="1005790" y="729735"/>
                  </a:lnTo>
                  <a:lnTo>
                    <a:pt x="993161" y="752215"/>
                  </a:lnTo>
                  <a:lnTo>
                    <a:pt x="962927" y="788514"/>
                  </a:lnTo>
                  <a:lnTo>
                    <a:pt x="925065" y="820003"/>
                  </a:lnTo>
                  <a:lnTo>
                    <a:pt x="879252" y="846390"/>
                  </a:lnTo>
                  <a:lnTo>
                    <a:pt x="833570" y="864854"/>
                  </a:lnTo>
                  <a:lnTo>
                    <a:pt x="788316" y="876517"/>
                  </a:lnTo>
                  <a:lnTo>
                    <a:pt x="743606" y="881405"/>
                  </a:lnTo>
                  <a:close/>
                </a:path>
                <a:path w="1512570" h="882015">
                  <a:moveTo>
                    <a:pt x="1005790" y="729735"/>
                  </a:moveTo>
                  <a:lnTo>
                    <a:pt x="759115" y="729735"/>
                  </a:lnTo>
                  <a:lnTo>
                    <a:pt x="799574" y="720380"/>
                  </a:lnTo>
                  <a:lnTo>
                    <a:pt x="833722" y="702528"/>
                  </a:lnTo>
                  <a:lnTo>
                    <a:pt x="861110" y="675933"/>
                  </a:lnTo>
                  <a:lnTo>
                    <a:pt x="881285" y="640351"/>
                  </a:lnTo>
                  <a:lnTo>
                    <a:pt x="893799" y="595537"/>
                  </a:lnTo>
                  <a:lnTo>
                    <a:pt x="898201" y="541246"/>
                  </a:lnTo>
                  <a:lnTo>
                    <a:pt x="890985" y="499231"/>
                  </a:lnTo>
                  <a:lnTo>
                    <a:pt x="871536" y="455418"/>
                  </a:lnTo>
                  <a:lnTo>
                    <a:pt x="841392" y="411605"/>
                  </a:lnTo>
                  <a:lnTo>
                    <a:pt x="802091" y="369591"/>
                  </a:lnTo>
                  <a:lnTo>
                    <a:pt x="771031" y="353785"/>
                  </a:lnTo>
                  <a:lnTo>
                    <a:pt x="980178" y="353785"/>
                  </a:lnTo>
                  <a:lnTo>
                    <a:pt x="1016584" y="422089"/>
                  </a:lnTo>
                  <a:lnTo>
                    <a:pt x="1031783" y="467601"/>
                  </a:lnTo>
                  <a:lnTo>
                    <a:pt x="1041094" y="515106"/>
                  </a:lnTo>
                  <a:lnTo>
                    <a:pt x="1044320" y="564734"/>
                  </a:lnTo>
                  <a:lnTo>
                    <a:pt x="1041347" y="617365"/>
                  </a:lnTo>
                  <a:lnTo>
                    <a:pt x="1032047" y="666349"/>
                  </a:lnTo>
                  <a:lnTo>
                    <a:pt x="1016093" y="711396"/>
                  </a:lnTo>
                  <a:lnTo>
                    <a:pt x="1005790" y="729735"/>
                  </a:lnTo>
                  <a:close/>
                </a:path>
              </a:pathLst>
            </a:custGeom>
            <a:solidFill>
              <a:srgbClr val="BE60D0"/>
            </a:solidFill>
          </p:spPr>
          <p:txBody>
            <a:bodyPr wrap="square" lIns="0" tIns="0" rIns="0" bIns="0" rtlCol="0"/>
            <a:lstStyle/>
            <a:p>
              <a:endParaRPr/>
            </a:p>
          </p:txBody>
        </p:sp>
        <p:sp>
          <p:nvSpPr>
            <p:cNvPr id="13" name="object 13"/>
            <p:cNvSpPr/>
            <p:nvPr/>
          </p:nvSpPr>
          <p:spPr>
            <a:xfrm>
              <a:off x="11254775" y="7720609"/>
              <a:ext cx="591820" cy="661670"/>
            </a:xfrm>
            <a:custGeom>
              <a:avLst/>
              <a:gdLst/>
              <a:ahLst/>
              <a:cxnLst/>
              <a:rect l="l" t="t" r="r" b="b"/>
              <a:pathLst>
                <a:path w="591820" h="661670">
                  <a:moveTo>
                    <a:pt x="148722" y="661171"/>
                  </a:moveTo>
                  <a:lnTo>
                    <a:pt x="124118" y="656226"/>
                  </a:lnTo>
                  <a:lnTo>
                    <a:pt x="102920" y="642729"/>
                  </a:lnTo>
                  <a:lnTo>
                    <a:pt x="87270" y="622389"/>
                  </a:lnTo>
                  <a:lnTo>
                    <a:pt x="79939" y="598586"/>
                  </a:lnTo>
                  <a:lnTo>
                    <a:pt x="82094" y="575095"/>
                  </a:lnTo>
                  <a:lnTo>
                    <a:pt x="93039" y="552889"/>
                  </a:lnTo>
                  <a:lnTo>
                    <a:pt x="112079" y="532940"/>
                  </a:lnTo>
                  <a:lnTo>
                    <a:pt x="268377" y="404932"/>
                  </a:lnTo>
                  <a:lnTo>
                    <a:pt x="419749" y="280056"/>
                  </a:lnTo>
                  <a:lnTo>
                    <a:pt x="105804" y="170423"/>
                  </a:lnTo>
                  <a:lnTo>
                    <a:pt x="66368" y="153027"/>
                  </a:lnTo>
                  <a:lnTo>
                    <a:pt x="24256" y="121952"/>
                  </a:lnTo>
                  <a:lnTo>
                    <a:pt x="2777" y="87005"/>
                  </a:lnTo>
                  <a:lnTo>
                    <a:pt x="0" y="64557"/>
                  </a:lnTo>
                  <a:lnTo>
                    <a:pt x="5353" y="42403"/>
                  </a:lnTo>
                  <a:lnTo>
                    <a:pt x="19095" y="21496"/>
                  </a:lnTo>
                  <a:lnTo>
                    <a:pt x="36010" y="7407"/>
                  </a:lnTo>
                  <a:lnTo>
                    <a:pt x="54794" y="382"/>
                  </a:lnTo>
                  <a:lnTo>
                    <a:pt x="75409" y="0"/>
                  </a:lnTo>
                  <a:lnTo>
                    <a:pt x="97819" y="5838"/>
                  </a:lnTo>
                  <a:lnTo>
                    <a:pt x="389338" y="112149"/>
                  </a:lnTo>
                  <a:lnTo>
                    <a:pt x="437721" y="130322"/>
                  </a:lnTo>
                  <a:lnTo>
                    <a:pt x="491930" y="153712"/>
                  </a:lnTo>
                  <a:lnTo>
                    <a:pt x="542036" y="184148"/>
                  </a:lnTo>
                  <a:lnTo>
                    <a:pt x="573229" y="215625"/>
                  </a:lnTo>
                  <a:lnTo>
                    <a:pt x="589747" y="250831"/>
                  </a:lnTo>
                  <a:lnTo>
                    <a:pt x="591685" y="287954"/>
                  </a:lnTo>
                  <a:lnTo>
                    <a:pt x="579136" y="325181"/>
                  </a:lnTo>
                  <a:lnTo>
                    <a:pt x="552194" y="360697"/>
                  </a:lnTo>
                  <a:lnTo>
                    <a:pt x="539133" y="372536"/>
                  </a:lnTo>
                  <a:lnTo>
                    <a:pt x="525212" y="383475"/>
                  </a:lnTo>
                  <a:lnTo>
                    <a:pt x="510961" y="394084"/>
                  </a:lnTo>
                  <a:lnTo>
                    <a:pt x="496911" y="404932"/>
                  </a:lnTo>
                  <a:lnTo>
                    <a:pt x="228323" y="620875"/>
                  </a:lnTo>
                  <a:lnTo>
                    <a:pt x="193356" y="646155"/>
                  </a:lnTo>
                  <a:lnTo>
                    <a:pt x="174590" y="655859"/>
                  </a:lnTo>
                  <a:lnTo>
                    <a:pt x="148722" y="661171"/>
                  </a:lnTo>
                  <a:close/>
                </a:path>
                <a:path w="591820" h="661670">
                  <a:moveTo>
                    <a:pt x="496911" y="404932"/>
                  </a:moveTo>
                  <a:close/>
                </a:path>
              </a:pathLst>
            </a:custGeom>
            <a:solidFill>
              <a:srgbClr val="BE60D0"/>
            </a:solidFill>
          </p:spPr>
          <p:txBody>
            <a:bodyPr wrap="square" lIns="0" tIns="0" rIns="0" bIns="0" rtlCol="0"/>
            <a:lstStyle/>
            <a:p>
              <a:endParaRPr/>
            </a:p>
          </p:txBody>
        </p:sp>
      </p:grpSp>
      <p:sp>
        <p:nvSpPr>
          <p:cNvPr id="14" name="object 8">
            <a:extLst>
              <a:ext uri="{FF2B5EF4-FFF2-40B4-BE49-F238E27FC236}">
                <a16:creationId xmlns:a16="http://schemas.microsoft.com/office/drawing/2014/main" id="{F9DE4D08-7D42-014C-9D9F-471CE90EC588}"/>
              </a:ext>
            </a:extLst>
          </p:cNvPr>
          <p:cNvSpPr txBox="1"/>
          <p:nvPr/>
        </p:nvSpPr>
        <p:spPr>
          <a:xfrm>
            <a:off x="6638549" y="3834084"/>
            <a:ext cx="6715126" cy="668132"/>
          </a:xfrm>
          <a:prstGeom prst="rect">
            <a:avLst/>
          </a:prstGeom>
        </p:spPr>
        <p:txBody>
          <a:bodyPr vert="horz" wrap="square" lIns="0" tIns="13970" rIns="0" bIns="0" rtlCol="0">
            <a:spAutoFit/>
          </a:bodyPr>
          <a:lstStyle/>
          <a:p>
            <a:pPr marR="95885" algn="ctr">
              <a:lnSpc>
                <a:spcPts val="5060"/>
              </a:lnSpc>
              <a:spcBef>
                <a:spcPts val="110"/>
              </a:spcBef>
            </a:pPr>
            <a:r>
              <a:rPr lang="fr-FR" sz="4800" dirty="0">
                <a:cs typeface="Verdana"/>
              </a:rPr>
              <a:t>Demander la parole</a:t>
            </a:r>
            <a:r>
              <a:rPr lang="fr-FR" sz="4800" dirty="0">
                <a:cs typeface="Times New Roman"/>
              </a:rPr>
              <a:t>.</a:t>
            </a:r>
            <a:endParaRPr sz="4800" dirty="0">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18288000" cy="1607185"/>
          </a:xfrm>
          <a:prstGeom prst="rect">
            <a:avLst/>
          </a:prstGeom>
        </p:spPr>
        <p:txBody>
          <a:bodyPr vert="horz" wrap="square" lIns="0" tIns="12700" rIns="0" bIns="0" rtlCol="0">
            <a:spAutoFit/>
          </a:bodyPr>
          <a:lstStyle/>
          <a:p>
            <a:pPr algn="ctr">
              <a:lnSpc>
                <a:spcPts val="7250"/>
              </a:lnSpc>
              <a:spcBef>
                <a:spcPts val="100"/>
              </a:spcBef>
            </a:pPr>
            <a:r>
              <a:rPr sz="6400" spc="290" dirty="0">
                <a:latin typeface="+mn-lt"/>
              </a:rPr>
              <a:t>LES</a:t>
            </a:r>
            <a:r>
              <a:rPr sz="6400" spc="-620" dirty="0">
                <a:latin typeface="+mn-lt"/>
              </a:rPr>
              <a:t> </a:t>
            </a:r>
            <a:r>
              <a:rPr sz="6400" spc="240" dirty="0">
                <a:latin typeface="+mn-lt"/>
              </a:rPr>
              <a:t>POINTS</a:t>
            </a:r>
            <a:r>
              <a:rPr sz="6400" spc="-620" dirty="0">
                <a:latin typeface="+mn-lt"/>
              </a:rPr>
              <a:t> </a:t>
            </a:r>
            <a:r>
              <a:rPr sz="6400" spc="130" dirty="0">
                <a:latin typeface="+mn-lt"/>
              </a:rPr>
              <a:t>IMPORTANTS</a:t>
            </a:r>
            <a:r>
              <a:rPr lang="fr-FR" sz="6400" spc="130" dirty="0">
                <a:latin typeface="+mn-lt"/>
              </a:rPr>
              <a:t>/Consigne du jour</a:t>
            </a:r>
            <a:r>
              <a:rPr sz="6400" spc="130" dirty="0">
                <a:latin typeface="+mn-lt"/>
              </a:rPr>
              <a:t>.</a:t>
            </a:r>
            <a:endParaRPr sz="6400" dirty="0">
              <a:latin typeface="+mn-lt"/>
            </a:endParaRPr>
          </a:p>
          <a:p>
            <a:pPr algn="ctr">
              <a:lnSpc>
                <a:spcPts val="5210"/>
              </a:lnSpc>
            </a:pPr>
            <a:r>
              <a:rPr sz="4800" b="0" dirty="0">
                <a:latin typeface="+mn-lt"/>
                <a:cs typeface="Century Gothic"/>
              </a:rPr>
              <a:t>Écoutez, réfléchissez et... votez !</a:t>
            </a:r>
            <a:endParaRPr sz="4800" dirty="0">
              <a:latin typeface="+mn-lt"/>
              <a:cs typeface="Century Gothic"/>
            </a:endParaRPr>
          </a:p>
        </p:txBody>
      </p:sp>
      <p:grpSp>
        <p:nvGrpSpPr>
          <p:cNvPr id="13" name="Groupe 12">
            <a:extLst>
              <a:ext uri="{FF2B5EF4-FFF2-40B4-BE49-F238E27FC236}">
                <a16:creationId xmlns:a16="http://schemas.microsoft.com/office/drawing/2014/main" id="{F0979CB9-7509-D64B-B6E0-89777B5D7917}"/>
              </a:ext>
            </a:extLst>
          </p:cNvPr>
          <p:cNvGrpSpPr/>
          <p:nvPr/>
        </p:nvGrpSpPr>
        <p:grpSpPr>
          <a:xfrm>
            <a:off x="7696200" y="9334500"/>
            <a:ext cx="10591801" cy="754949"/>
            <a:chOff x="8004376" y="9258303"/>
            <a:chExt cx="10591801" cy="754949"/>
          </a:xfrm>
        </p:grpSpPr>
        <p:sp>
          <p:nvSpPr>
            <p:cNvPr id="14" name="object 3">
              <a:extLst>
                <a:ext uri="{FF2B5EF4-FFF2-40B4-BE49-F238E27FC236}">
                  <a16:creationId xmlns:a16="http://schemas.microsoft.com/office/drawing/2014/main" id="{99C8E42F-A80D-6F4A-BC4D-7C5F08144859}"/>
                </a:ext>
              </a:extLst>
            </p:cNvPr>
            <p:cNvSpPr/>
            <p:nvPr/>
          </p:nvSpPr>
          <p:spPr>
            <a:xfrm>
              <a:off x="13346503" y="9258303"/>
              <a:ext cx="798399" cy="75494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4">
              <a:extLst>
                <a:ext uri="{FF2B5EF4-FFF2-40B4-BE49-F238E27FC236}">
                  <a16:creationId xmlns:a16="http://schemas.microsoft.com/office/drawing/2014/main" id="{D3A87C2D-B766-A54E-AA90-1D20B115084A}"/>
                </a:ext>
              </a:extLst>
            </p:cNvPr>
            <p:cNvSpPr txBox="1"/>
            <p:nvPr/>
          </p:nvSpPr>
          <p:spPr>
            <a:xfrm>
              <a:off x="14467919" y="9394365"/>
              <a:ext cx="4128258" cy="505908"/>
            </a:xfrm>
            <a:prstGeom prst="rect">
              <a:avLst/>
            </a:prstGeom>
          </p:spPr>
          <p:txBody>
            <a:bodyPr vert="horz" wrap="square" lIns="0" tIns="13335" rIns="0" bIns="0" rtlCol="0">
              <a:spAutoFit/>
            </a:bodyPr>
            <a:lstStyle/>
            <a:p>
              <a:pPr marL="12700">
                <a:lnSpc>
                  <a:spcPct val="100000"/>
                </a:lnSpc>
                <a:spcBef>
                  <a:spcPts val="105"/>
                </a:spcBef>
              </a:pPr>
              <a:r>
                <a:rPr sz="3200" dirty="0">
                  <a:cs typeface="Century Gothic"/>
                </a:rPr>
                <a:t>Changer son statut.</a:t>
              </a:r>
            </a:p>
          </p:txBody>
        </p:sp>
        <p:sp>
          <p:nvSpPr>
            <p:cNvPr id="16" name="object 5">
              <a:extLst>
                <a:ext uri="{FF2B5EF4-FFF2-40B4-BE49-F238E27FC236}">
                  <a16:creationId xmlns:a16="http://schemas.microsoft.com/office/drawing/2014/main" id="{7E6A0C7E-CD6C-824B-91F3-444E0C0905EB}"/>
                </a:ext>
              </a:extLst>
            </p:cNvPr>
            <p:cNvSpPr/>
            <p:nvPr/>
          </p:nvSpPr>
          <p:spPr>
            <a:xfrm>
              <a:off x="8004376" y="9272298"/>
              <a:ext cx="727793" cy="72779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6">
              <a:extLst>
                <a:ext uri="{FF2B5EF4-FFF2-40B4-BE49-F238E27FC236}">
                  <a16:creationId xmlns:a16="http://schemas.microsoft.com/office/drawing/2014/main" id="{22C0B714-BEB5-3843-B62E-409598EB3B41}"/>
                </a:ext>
              </a:extLst>
            </p:cNvPr>
            <p:cNvSpPr txBox="1"/>
            <p:nvPr/>
          </p:nvSpPr>
          <p:spPr>
            <a:xfrm>
              <a:off x="9056477" y="9394365"/>
              <a:ext cx="5411442" cy="505908"/>
            </a:xfrm>
            <a:prstGeom prst="rect">
              <a:avLst/>
            </a:prstGeom>
          </p:spPr>
          <p:txBody>
            <a:bodyPr vert="horz" wrap="square" lIns="0" tIns="13335" rIns="0" bIns="0" rtlCol="0">
              <a:spAutoFit/>
            </a:bodyPr>
            <a:lstStyle/>
            <a:p>
              <a:pPr marL="12700">
                <a:lnSpc>
                  <a:spcPct val="100000"/>
                </a:lnSpc>
                <a:spcBef>
                  <a:spcPts val="105"/>
                </a:spcBef>
              </a:pPr>
              <a:r>
                <a:rPr sz="3200" dirty="0">
                  <a:cs typeface="Century Gothic"/>
                </a:rPr>
                <a:t>Demander la parole.</a:t>
              </a:r>
            </a:p>
          </p:txBody>
        </p:sp>
      </p:grpSp>
      <p:grpSp>
        <p:nvGrpSpPr>
          <p:cNvPr id="5" name="Groupe 4">
            <a:extLst>
              <a:ext uri="{FF2B5EF4-FFF2-40B4-BE49-F238E27FC236}">
                <a16:creationId xmlns:a16="http://schemas.microsoft.com/office/drawing/2014/main" id="{64EB6330-6AE9-604E-B189-E928BE08C390}"/>
              </a:ext>
            </a:extLst>
          </p:cNvPr>
          <p:cNvGrpSpPr/>
          <p:nvPr/>
        </p:nvGrpSpPr>
        <p:grpSpPr>
          <a:xfrm>
            <a:off x="2978472" y="4354690"/>
            <a:ext cx="12331057" cy="2368366"/>
            <a:chOff x="2282293" y="4427170"/>
            <a:chExt cx="12331057" cy="2368366"/>
          </a:xfrm>
        </p:grpSpPr>
        <p:sp>
          <p:nvSpPr>
            <p:cNvPr id="4" name="ZoneTexte 3">
              <a:extLst>
                <a:ext uri="{FF2B5EF4-FFF2-40B4-BE49-F238E27FC236}">
                  <a16:creationId xmlns:a16="http://schemas.microsoft.com/office/drawing/2014/main" id="{5BAA7140-C5CC-DD4A-A890-C638CAF5EEB8}"/>
                </a:ext>
              </a:extLst>
            </p:cNvPr>
            <p:cNvSpPr txBox="1"/>
            <p:nvPr/>
          </p:nvSpPr>
          <p:spPr>
            <a:xfrm rot="19817325">
              <a:off x="2282293" y="4427170"/>
              <a:ext cx="11201400" cy="1015663"/>
            </a:xfrm>
            <a:prstGeom prst="rect">
              <a:avLst/>
            </a:prstGeom>
            <a:noFill/>
          </p:spPr>
          <p:txBody>
            <a:bodyPr wrap="square" rtlCol="0">
              <a:spAutoFit/>
            </a:bodyPr>
            <a:lstStyle/>
            <a:p>
              <a:pPr algn="ctr"/>
              <a:r>
                <a:rPr lang="fr-FR" sz="6000" dirty="0"/>
                <a:t>COLLER VOS DOCUMENTS ICI</a:t>
              </a:r>
            </a:p>
          </p:txBody>
        </p:sp>
        <p:sp>
          <p:nvSpPr>
            <p:cNvPr id="18" name="ZoneTexte 17">
              <a:extLst>
                <a:ext uri="{FF2B5EF4-FFF2-40B4-BE49-F238E27FC236}">
                  <a16:creationId xmlns:a16="http://schemas.microsoft.com/office/drawing/2014/main" id="{3B00FDB3-0CD9-9C4E-A1A8-8CEF1B1C86AE}"/>
                </a:ext>
              </a:extLst>
            </p:cNvPr>
            <p:cNvSpPr txBox="1"/>
            <p:nvPr/>
          </p:nvSpPr>
          <p:spPr>
            <a:xfrm rot="19817325">
              <a:off x="3411950" y="5779873"/>
              <a:ext cx="11201400" cy="1015663"/>
            </a:xfrm>
            <a:prstGeom prst="rect">
              <a:avLst/>
            </a:prstGeom>
            <a:noFill/>
          </p:spPr>
          <p:txBody>
            <a:bodyPr wrap="square" rtlCol="0">
              <a:spAutoFit/>
            </a:bodyPr>
            <a:lstStyle/>
            <a:p>
              <a:pPr algn="ctr"/>
              <a:r>
                <a:rPr lang="fr-FR" sz="6000" dirty="0"/>
                <a:t>DIAPOSITIVE À DUPLIQUER</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4000500"/>
            <a:ext cx="18211800" cy="1488440"/>
          </a:xfrm>
          <a:prstGeom prst="rect">
            <a:avLst/>
          </a:prstGeom>
        </p:spPr>
        <p:txBody>
          <a:bodyPr vert="horz" wrap="square" lIns="0" tIns="12700" rIns="0" bIns="0" rtlCol="0">
            <a:spAutoFit/>
          </a:bodyPr>
          <a:lstStyle/>
          <a:p>
            <a:pPr marL="12700" algn="ctr">
              <a:lnSpc>
                <a:spcPct val="100000"/>
              </a:lnSpc>
              <a:spcBef>
                <a:spcPts val="100"/>
              </a:spcBef>
            </a:pPr>
            <a:r>
              <a:rPr lang="fr-FR" spc="395" dirty="0"/>
              <a:t>MISE EN COMMUN</a:t>
            </a:r>
            <a:endParaRPr spc="25" dirty="0"/>
          </a:p>
        </p:txBody>
      </p:sp>
      <p:pic>
        <p:nvPicPr>
          <p:cNvPr id="3" name="Image 2">
            <a:extLst>
              <a:ext uri="{FF2B5EF4-FFF2-40B4-BE49-F238E27FC236}">
                <a16:creationId xmlns:a16="http://schemas.microsoft.com/office/drawing/2014/main" id="{45CD777D-57D2-054D-AB5F-51C860AD4A5C}"/>
              </a:ext>
            </a:extLst>
          </p:cNvPr>
          <p:cNvPicPr>
            <a:picLocks noChangeAspect="1"/>
          </p:cNvPicPr>
          <p:nvPr/>
        </p:nvPicPr>
        <p:blipFill>
          <a:blip r:embed="rId3"/>
          <a:stretch>
            <a:fillRect/>
          </a:stretch>
        </p:blipFill>
        <p:spPr>
          <a:xfrm>
            <a:off x="8420100" y="6362700"/>
            <a:ext cx="1524000" cy="152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4000500"/>
            <a:ext cx="18211800" cy="1488440"/>
          </a:xfrm>
          <a:prstGeom prst="rect">
            <a:avLst/>
          </a:prstGeom>
        </p:spPr>
        <p:txBody>
          <a:bodyPr vert="horz" wrap="square" lIns="0" tIns="12700" rIns="0" bIns="0" rtlCol="0">
            <a:spAutoFit/>
          </a:bodyPr>
          <a:lstStyle/>
          <a:p>
            <a:pPr marL="12700" algn="ctr">
              <a:lnSpc>
                <a:spcPct val="100000"/>
              </a:lnSpc>
              <a:spcBef>
                <a:spcPts val="100"/>
              </a:spcBef>
            </a:pPr>
            <a:r>
              <a:rPr lang="fr-FR" spc="395" dirty="0"/>
              <a:t>CE QUI VOUS ATTEND </a:t>
            </a:r>
            <a:endParaRPr spc="25" dirty="0"/>
          </a:p>
        </p:txBody>
      </p:sp>
      <p:pic>
        <p:nvPicPr>
          <p:cNvPr id="3" name="Image 2">
            <a:extLst>
              <a:ext uri="{FF2B5EF4-FFF2-40B4-BE49-F238E27FC236}">
                <a16:creationId xmlns:a16="http://schemas.microsoft.com/office/drawing/2014/main" id="{45CD777D-57D2-054D-AB5F-51C860AD4A5C}"/>
              </a:ext>
            </a:extLst>
          </p:cNvPr>
          <p:cNvPicPr>
            <a:picLocks noChangeAspect="1"/>
          </p:cNvPicPr>
          <p:nvPr/>
        </p:nvPicPr>
        <p:blipFill>
          <a:blip r:embed="rId3"/>
          <a:stretch>
            <a:fillRect/>
          </a:stretch>
        </p:blipFill>
        <p:spPr>
          <a:xfrm>
            <a:off x="8420100" y="6362700"/>
            <a:ext cx="1524000" cy="1524000"/>
          </a:xfrm>
          <a:prstGeom prst="rect">
            <a:avLst/>
          </a:prstGeom>
        </p:spPr>
      </p:pic>
    </p:spTree>
    <p:extLst>
      <p:ext uri="{BB962C8B-B14F-4D97-AF65-F5344CB8AC3E}">
        <p14:creationId xmlns:p14="http://schemas.microsoft.com/office/powerpoint/2010/main" val="40483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4000500"/>
            <a:ext cx="18211800" cy="1488440"/>
          </a:xfrm>
          <a:prstGeom prst="rect">
            <a:avLst/>
          </a:prstGeom>
        </p:spPr>
        <p:txBody>
          <a:bodyPr vert="horz" wrap="square" lIns="0" tIns="12700" rIns="0" bIns="0" rtlCol="0">
            <a:spAutoFit/>
          </a:bodyPr>
          <a:lstStyle/>
          <a:p>
            <a:pPr marL="12700" algn="ctr">
              <a:lnSpc>
                <a:spcPct val="100000"/>
              </a:lnSpc>
              <a:spcBef>
                <a:spcPts val="100"/>
              </a:spcBef>
            </a:pPr>
            <a:r>
              <a:rPr spc="395" dirty="0"/>
              <a:t>LE</a:t>
            </a:r>
            <a:r>
              <a:rPr spc="-894" dirty="0"/>
              <a:t> </a:t>
            </a:r>
            <a:r>
              <a:rPr spc="-220" dirty="0"/>
              <a:t>MOT</a:t>
            </a:r>
            <a:r>
              <a:rPr spc="-894" dirty="0"/>
              <a:t> </a:t>
            </a:r>
            <a:r>
              <a:rPr spc="420" dirty="0"/>
              <a:t>DE</a:t>
            </a:r>
            <a:r>
              <a:rPr spc="-890" dirty="0"/>
              <a:t> </a:t>
            </a:r>
            <a:r>
              <a:rPr spc="240" dirty="0"/>
              <a:t>LA</a:t>
            </a:r>
            <a:r>
              <a:rPr spc="-894" dirty="0"/>
              <a:t> </a:t>
            </a:r>
            <a:r>
              <a:rPr spc="25" dirty="0"/>
              <a:t>FIN...</a:t>
            </a:r>
          </a:p>
        </p:txBody>
      </p:sp>
      <p:pic>
        <p:nvPicPr>
          <p:cNvPr id="3" name="Image 2">
            <a:extLst>
              <a:ext uri="{FF2B5EF4-FFF2-40B4-BE49-F238E27FC236}">
                <a16:creationId xmlns:a16="http://schemas.microsoft.com/office/drawing/2014/main" id="{9E3FA29E-308C-5E4C-A99F-6529A71D5BFE}"/>
              </a:ext>
            </a:extLst>
          </p:cNvPr>
          <p:cNvPicPr>
            <a:picLocks noChangeAspect="1"/>
          </p:cNvPicPr>
          <p:nvPr/>
        </p:nvPicPr>
        <p:blipFill>
          <a:blip r:embed="rId3"/>
          <a:stretch>
            <a:fillRect/>
          </a:stretch>
        </p:blipFill>
        <p:spPr>
          <a:xfrm>
            <a:off x="14478000" y="3982720"/>
            <a:ext cx="1524000" cy="1524000"/>
          </a:xfrm>
          <a:prstGeom prst="rect">
            <a:avLst/>
          </a:prstGeom>
        </p:spPr>
      </p:pic>
    </p:spTree>
    <p:extLst>
      <p:ext uri="{BB962C8B-B14F-4D97-AF65-F5344CB8AC3E}">
        <p14:creationId xmlns:p14="http://schemas.microsoft.com/office/powerpoint/2010/main" val="372160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4000500"/>
            <a:ext cx="18211800" cy="1488440"/>
          </a:xfrm>
          <a:prstGeom prst="rect">
            <a:avLst/>
          </a:prstGeom>
        </p:spPr>
        <p:txBody>
          <a:bodyPr vert="horz" wrap="square" lIns="0" tIns="12700" rIns="0" bIns="0" rtlCol="0">
            <a:spAutoFit/>
          </a:bodyPr>
          <a:lstStyle/>
          <a:p>
            <a:pPr marL="12700" algn="ctr">
              <a:lnSpc>
                <a:spcPct val="100000"/>
              </a:lnSpc>
              <a:spcBef>
                <a:spcPts val="100"/>
              </a:spcBef>
            </a:pPr>
            <a:r>
              <a:rPr lang="fr-FR" spc="395" dirty="0"/>
              <a:t>MERCI DE VOTRE VISITE</a:t>
            </a:r>
            <a:endParaRPr spc="25" dirty="0"/>
          </a:p>
        </p:txBody>
      </p:sp>
      <p:pic>
        <p:nvPicPr>
          <p:cNvPr id="4" name="Image 3">
            <a:extLst>
              <a:ext uri="{FF2B5EF4-FFF2-40B4-BE49-F238E27FC236}">
                <a16:creationId xmlns:a16="http://schemas.microsoft.com/office/drawing/2014/main" id="{AA985D3F-4ADC-D144-8B23-4C6CC75B77B5}"/>
              </a:ext>
            </a:extLst>
          </p:cNvPr>
          <p:cNvPicPr>
            <a:picLocks noChangeAspect="1"/>
          </p:cNvPicPr>
          <p:nvPr/>
        </p:nvPicPr>
        <p:blipFill>
          <a:blip r:embed="rId3"/>
          <a:stretch>
            <a:fillRect/>
          </a:stretch>
        </p:blipFill>
        <p:spPr>
          <a:xfrm>
            <a:off x="8390467" y="6515100"/>
            <a:ext cx="1524000" cy="1524000"/>
          </a:xfrm>
          <a:prstGeom prst="rect">
            <a:avLst/>
          </a:prstGeom>
        </p:spPr>
      </p:pic>
    </p:spTree>
    <p:extLst>
      <p:ext uri="{BB962C8B-B14F-4D97-AF65-F5344CB8AC3E}">
        <p14:creationId xmlns:p14="http://schemas.microsoft.com/office/powerpoint/2010/main" val="2429295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601</Words>
  <Application>Microsoft Macintosh PowerPoint</Application>
  <PresentationFormat>Personnalisé</PresentationFormat>
  <Paragraphs>54</Paragraphs>
  <Slides>10</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Arial Black</vt:lpstr>
      <vt:lpstr>Calibri</vt:lpstr>
      <vt:lpstr>Century Gothic</vt:lpstr>
      <vt:lpstr>Gill Sans MT</vt:lpstr>
      <vt:lpstr>Times New Roman</vt:lpstr>
      <vt:lpstr>Verdana</vt:lpstr>
      <vt:lpstr>Office Theme</vt:lpstr>
      <vt:lpstr>LA CLASSE VA BIENTÔT COMMENCER.</vt:lpstr>
      <vt:lpstr>LE PROGRAMME DU JOUR.</vt:lpstr>
      <vt:lpstr>COMMENT ÇA VA ?</vt:lpstr>
      <vt:lpstr>FAQ</vt:lpstr>
      <vt:lpstr>LES POINTS IMPORTANTS/Consigne du jour. Écoutez, réfléchissez et... votez !</vt:lpstr>
      <vt:lpstr>MISE EN COMMUN</vt:lpstr>
      <vt:lpstr>CE QUI VOUS ATTEND </vt:lpstr>
      <vt:lpstr>LE MOT DE LA FIN...</vt:lpstr>
      <vt:lpstr>MERCI DE VOTRE VISITE</vt:lpstr>
      <vt:lpstr>LA CLASSE EST FERMÉE.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Mammouth</dc:title>
  <dc:creator>Nicolas Gaube</dc:creator>
  <cp:keywords>DAD3kdjBoNY,BACWiKg-MCQ</cp:keywords>
  <cp:lastModifiedBy>Nicolas Gaube</cp:lastModifiedBy>
  <cp:revision>32</cp:revision>
  <cp:lastPrinted>2020-03-26T13:23:23Z</cp:lastPrinted>
  <dcterms:created xsi:type="dcterms:W3CDTF">2020-03-26T12:37:25Z</dcterms:created>
  <dcterms:modified xsi:type="dcterms:W3CDTF">2020-04-11T17:39:16Z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Canva</vt:lpwstr>
  </property>
  <property fmtid="{D5CDD505-2E9C-101B-9397-08002B2CF9AE}" pid="4" name="LastSaved">
    <vt:filetime>2020-03-26T00:00:00Z</vt:filetime>
  </property>
</Properties>
</file>